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65" r:id="rId3"/>
    <p:sldId id="277" r:id="rId4"/>
    <p:sldId id="279" r:id="rId5"/>
    <p:sldId id="270" r:id="rId6"/>
    <p:sldId id="280" r:id="rId7"/>
    <p:sldId id="281" r:id="rId8"/>
    <p:sldId id="282" r:id="rId9"/>
    <p:sldId id="283" r:id="rId10"/>
    <p:sldId id="271" r:id="rId11"/>
    <p:sldId id="276" r:id="rId12"/>
    <p:sldId id="272" r:id="rId13"/>
    <p:sldId id="273" r:id="rId14"/>
    <p:sldId id="275" r:id="rId15"/>
    <p:sldId id="267" r:id="rId16"/>
    <p:sldId id="278" r:id="rId17"/>
    <p:sldId id="290" r:id="rId18"/>
    <p:sldId id="285" r:id="rId19"/>
    <p:sldId id="286" r:id="rId20"/>
    <p:sldId id="287" r:id="rId21"/>
    <p:sldId id="288" r:id="rId22"/>
    <p:sldId id="294" r:id="rId23"/>
    <p:sldId id="295" r:id="rId24"/>
    <p:sldId id="296" r:id="rId25"/>
    <p:sldId id="289" r:id="rId26"/>
    <p:sldId id="298" r:id="rId27"/>
    <p:sldId id="284" r:id="rId28"/>
    <p:sldId id="297" r:id="rId29"/>
    <p:sldId id="274" r:id="rId30"/>
    <p:sldId id="292" r:id="rId31"/>
    <p:sldId id="26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naid Khan" initials="JK" lastIdx="1" clrIdx="0">
    <p:extLst>
      <p:ext uri="{19B8F6BF-5375-455C-9EA6-DF929625EA0E}">
        <p15:presenceInfo xmlns:p15="http://schemas.microsoft.com/office/powerpoint/2012/main" userId="f7a2e6860c0f709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6928CC-D39B-44E0-9ACB-0CF8C1804376}" v="1" dt="2020-07-15T17:36:44.9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7" autoAdjust="0"/>
    <p:restoredTop sz="94660"/>
  </p:normalViewPr>
  <p:slideViewPr>
    <p:cSldViewPr>
      <p:cViewPr varScale="1">
        <p:scale>
          <a:sx n="104" d="100"/>
          <a:sy n="104" d="100"/>
        </p:scale>
        <p:origin x="41" y="799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naid Khan" userId="f7a2e6860c0f709f" providerId="LiveId" clId="{2250DE18-FADA-4B7D-AC2C-02A0F4D3A789}"/>
    <pc:docChg chg="undo custSel mod addSld delSld modSld sldOrd">
      <pc:chgData name="Junaid Khan" userId="f7a2e6860c0f709f" providerId="LiveId" clId="{2250DE18-FADA-4B7D-AC2C-02A0F4D3A789}" dt="2020-06-05T18:16:36.610" v="488" actId="255"/>
      <pc:docMkLst>
        <pc:docMk/>
      </pc:docMkLst>
      <pc:sldChg chg="modSp mod">
        <pc:chgData name="Junaid Khan" userId="f7a2e6860c0f709f" providerId="LiveId" clId="{2250DE18-FADA-4B7D-AC2C-02A0F4D3A789}" dt="2020-06-01T21:21:03.341" v="3" actId="20577"/>
        <pc:sldMkLst>
          <pc:docMk/>
          <pc:sldMk cId="242453831" sldId="256"/>
        </pc:sldMkLst>
        <pc:spChg chg="mod">
          <ac:chgData name="Junaid Khan" userId="f7a2e6860c0f709f" providerId="LiveId" clId="{2250DE18-FADA-4B7D-AC2C-02A0F4D3A789}" dt="2020-06-01T21:21:03.341" v="3" actId="20577"/>
          <ac:spMkLst>
            <pc:docMk/>
            <pc:sldMk cId="242453831" sldId="256"/>
            <ac:spMk id="4" creationId="{56496B16-C88F-4C7B-A79B-772330011456}"/>
          </ac:spMkLst>
        </pc:spChg>
      </pc:sldChg>
      <pc:sldChg chg="addSp modSp mod">
        <pc:chgData name="Junaid Khan" userId="f7a2e6860c0f709f" providerId="LiveId" clId="{2250DE18-FADA-4B7D-AC2C-02A0F4D3A789}" dt="2020-06-03T21:31:58.740" v="407" actId="1076"/>
        <pc:sldMkLst>
          <pc:docMk/>
          <pc:sldMk cId="2116190161" sldId="266"/>
        </pc:sldMkLst>
        <pc:spChg chg="add mod">
          <ac:chgData name="Junaid Khan" userId="f7a2e6860c0f709f" providerId="LiveId" clId="{2250DE18-FADA-4B7D-AC2C-02A0F4D3A789}" dt="2020-06-03T21:31:58.740" v="407" actId="1076"/>
          <ac:spMkLst>
            <pc:docMk/>
            <pc:sldMk cId="2116190161" sldId="266"/>
            <ac:spMk id="2" creationId="{5A76D3E9-9D0D-45A5-B532-83320D7B5A40}"/>
          </ac:spMkLst>
        </pc:spChg>
      </pc:sldChg>
      <pc:sldChg chg="addSp modSp mod">
        <pc:chgData name="Junaid Khan" userId="f7a2e6860c0f709f" providerId="LiveId" clId="{2250DE18-FADA-4B7D-AC2C-02A0F4D3A789}" dt="2020-06-03T21:29:20.791" v="388" actId="1076"/>
        <pc:sldMkLst>
          <pc:docMk/>
          <pc:sldMk cId="4145261392" sldId="267"/>
        </pc:sldMkLst>
        <pc:spChg chg="add mod">
          <ac:chgData name="Junaid Khan" userId="f7a2e6860c0f709f" providerId="LiveId" clId="{2250DE18-FADA-4B7D-AC2C-02A0F4D3A789}" dt="2020-06-03T21:29:20.791" v="388" actId="1076"/>
          <ac:spMkLst>
            <pc:docMk/>
            <pc:sldMk cId="4145261392" sldId="267"/>
            <ac:spMk id="3" creationId="{C188518C-F08D-41C0-974C-9D92345048E7}"/>
          </ac:spMkLst>
        </pc:spChg>
      </pc:sldChg>
      <pc:sldChg chg="addSp modSp mod">
        <pc:chgData name="Junaid Khan" userId="f7a2e6860c0f709f" providerId="LiveId" clId="{2250DE18-FADA-4B7D-AC2C-02A0F4D3A789}" dt="2020-06-03T21:26:43.412" v="375" actId="1076"/>
        <pc:sldMkLst>
          <pc:docMk/>
          <pc:sldMk cId="1475842300" sldId="271"/>
        </pc:sldMkLst>
        <pc:spChg chg="add mod">
          <ac:chgData name="Junaid Khan" userId="f7a2e6860c0f709f" providerId="LiveId" clId="{2250DE18-FADA-4B7D-AC2C-02A0F4D3A789}" dt="2020-06-03T21:26:43.412" v="375" actId="1076"/>
          <ac:spMkLst>
            <pc:docMk/>
            <pc:sldMk cId="1475842300" sldId="271"/>
            <ac:spMk id="6" creationId="{AAA86622-08C7-4398-9005-F16EF40A68B8}"/>
          </ac:spMkLst>
        </pc:spChg>
      </pc:sldChg>
      <pc:sldChg chg="addSp delSp modSp mod">
        <pc:chgData name="Junaid Khan" userId="f7a2e6860c0f709f" providerId="LiveId" clId="{2250DE18-FADA-4B7D-AC2C-02A0F4D3A789}" dt="2020-06-03T21:27:10.991" v="380" actId="1076"/>
        <pc:sldMkLst>
          <pc:docMk/>
          <pc:sldMk cId="215988672" sldId="272"/>
        </pc:sldMkLst>
        <pc:spChg chg="mod">
          <ac:chgData name="Junaid Khan" userId="f7a2e6860c0f709f" providerId="LiveId" clId="{2250DE18-FADA-4B7D-AC2C-02A0F4D3A789}" dt="2020-06-02T19:15:48.783" v="18" actId="14100"/>
          <ac:spMkLst>
            <pc:docMk/>
            <pc:sldMk cId="215988672" sldId="272"/>
            <ac:spMk id="2" creationId="{00000000-0000-0000-0000-000000000000}"/>
          </ac:spMkLst>
        </pc:spChg>
        <pc:spChg chg="add mod">
          <ac:chgData name="Junaid Khan" userId="f7a2e6860c0f709f" providerId="LiveId" clId="{2250DE18-FADA-4B7D-AC2C-02A0F4D3A789}" dt="2020-06-02T19:15:53.302" v="22" actId="20577"/>
          <ac:spMkLst>
            <pc:docMk/>
            <pc:sldMk cId="215988672" sldId="272"/>
            <ac:spMk id="5" creationId="{8663265A-1A7C-420E-A6EB-11B9B4FE9038}"/>
          </ac:spMkLst>
        </pc:spChg>
        <pc:spChg chg="add mod">
          <ac:chgData name="Junaid Khan" userId="f7a2e6860c0f709f" providerId="LiveId" clId="{2250DE18-FADA-4B7D-AC2C-02A0F4D3A789}" dt="2020-06-02T19:17:40.200" v="29" actId="207"/>
          <ac:spMkLst>
            <pc:docMk/>
            <pc:sldMk cId="215988672" sldId="272"/>
            <ac:spMk id="6" creationId="{FE674D02-8ECE-4CF6-A00F-21917BC05A62}"/>
          </ac:spMkLst>
        </pc:spChg>
        <pc:spChg chg="add mod">
          <ac:chgData name="Junaid Khan" userId="f7a2e6860c0f709f" providerId="LiveId" clId="{2250DE18-FADA-4B7D-AC2C-02A0F4D3A789}" dt="2020-06-03T21:27:10.991" v="380" actId="1076"/>
          <ac:spMkLst>
            <pc:docMk/>
            <pc:sldMk cId="215988672" sldId="272"/>
            <ac:spMk id="7" creationId="{702AB668-2444-45C2-803A-6AD17B2EB521}"/>
          </ac:spMkLst>
        </pc:spChg>
        <pc:spChg chg="add mod">
          <ac:chgData name="Junaid Khan" userId="f7a2e6860c0f709f" providerId="LiveId" clId="{2250DE18-FADA-4B7D-AC2C-02A0F4D3A789}" dt="2020-06-02T19:23:43.043" v="82" actId="1076"/>
          <ac:spMkLst>
            <pc:docMk/>
            <pc:sldMk cId="215988672" sldId="272"/>
            <ac:spMk id="41" creationId="{FC67F016-F8D9-4069-8413-2CE85143634E}"/>
          </ac:spMkLst>
        </pc:spChg>
        <pc:spChg chg="add mod">
          <ac:chgData name="Junaid Khan" userId="f7a2e6860c0f709f" providerId="LiveId" clId="{2250DE18-FADA-4B7D-AC2C-02A0F4D3A789}" dt="2020-06-02T19:23:51.187" v="84" actId="1076"/>
          <ac:spMkLst>
            <pc:docMk/>
            <pc:sldMk cId="215988672" sldId="272"/>
            <ac:spMk id="43" creationId="{46ADB777-536C-4FB6-AF07-ACC11A46B405}"/>
          </ac:spMkLst>
        </pc:spChg>
        <pc:spChg chg="add mod">
          <ac:chgData name="Junaid Khan" userId="f7a2e6860c0f709f" providerId="LiveId" clId="{2250DE18-FADA-4B7D-AC2C-02A0F4D3A789}" dt="2020-06-02T19:24:09.183" v="87" actId="1076"/>
          <ac:spMkLst>
            <pc:docMk/>
            <pc:sldMk cId="215988672" sldId="272"/>
            <ac:spMk id="46" creationId="{C73617D9-8132-4A35-B1BC-2196EE661CE0}"/>
          </ac:spMkLst>
        </pc:spChg>
        <pc:spChg chg="add">
          <ac:chgData name="Junaid Khan" userId="f7a2e6860c0f709f" providerId="LiveId" clId="{2250DE18-FADA-4B7D-AC2C-02A0F4D3A789}" dt="2020-06-02T19:23:00.395" v="74" actId="27957"/>
          <ac:spMkLst>
            <pc:docMk/>
            <pc:sldMk cId="215988672" sldId="272"/>
            <ac:spMk id="50" creationId="{E6CCA9CF-A5F9-491B-B915-C338F41D9BFC}"/>
          </ac:spMkLst>
        </pc:spChg>
        <pc:grpChg chg="mod">
          <ac:chgData name="Junaid Khan" userId="f7a2e6860c0f709f" providerId="LiveId" clId="{2250DE18-FADA-4B7D-AC2C-02A0F4D3A789}" dt="2020-06-02T19:20:22.495" v="53" actId="1076"/>
          <ac:grpSpMkLst>
            <pc:docMk/>
            <pc:sldMk cId="215988672" sldId="272"/>
            <ac:grpSpMk id="49" creationId="{2933EE8F-2DEB-44AC-82C1-F89263DD45A2}"/>
          </ac:grpSpMkLst>
        </pc:grpChg>
        <pc:picChg chg="mod">
          <ac:chgData name="Junaid Khan" userId="f7a2e6860c0f709f" providerId="LiveId" clId="{2250DE18-FADA-4B7D-AC2C-02A0F4D3A789}" dt="2020-06-02T19:16:11.184" v="23" actId="14100"/>
          <ac:picMkLst>
            <pc:docMk/>
            <pc:sldMk cId="215988672" sldId="272"/>
            <ac:picMk id="3" creationId="{A939E2A2-A501-4A70-BE54-E59C0B4EEFE5}"/>
          </ac:picMkLst>
        </pc:picChg>
        <pc:picChg chg="mod">
          <ac:chgData name="Junaid Khan" userId="f7a2e6860c0f709f" providerId="LiveId" clId="{2250DE18-FADA-4B7D-AC2C-02A0F4D3A789}" dt="2020-06-02T19:19:54.829" v="49" actId="1076"/>
          <ac:picMkLst>
            <pc:docMk/>
            <pc:sldMk cId="215988672" sldId="272"/>
            <ac:picMk id="4" creationId="{76D890DA-AFFD-41D2-9496-A4D43824C1FA}"/>
          </ac:picMkLst>
        </pc:picChg>
        <pc:inkChg chg="mod">
          <ac:chgData name="Junaid Khan" userId="f7a2e6860c0f709f" providerId="LiveId" clId="{2250DE18-FADA-4B7D-AC2C-02A0F4D3A789}" dt="2020-06-02T19:19:11.384" v="42" actId="14100"/>
          <ac:inkMkLst>
            <pc:docMk/>
            <pc:sldMk cId="215988672" sldId="272"/>
            <ac:inkMk id="19" creationId="{2E1EFB78-1837-4CA2-B791-66338584E1F4}"/>
          </ac:inkMkLst>
        </pc:inkChg>
        <pc:inkChg chg="mod">
          <ac:chgData name="Junaid Khan" userId="f7a2e6860c0f709f" providerId="LiveId" clId="{2250DE18-FADA-4B7D-AC2C-02A0F4D3A789}" dt="2020-06-02T19:20:04.593" v="50" actId="1076"/>
          <ac:inkMkLst>
            <pc:docMk/>
            <pc:sldMk cId="215988672" sldId="272"/>
            <ac:inkMk id="20" creationId="{9D06D108-E0CD-49BF-A7CF-DBAEAA4A359D}"/>
          </ac:inkMkLst>
        </pc:inkChg>
        <pc:inkChg chg="mod">
          <ac:chgData name="Junaid Khan" userId="f7a2e6860c0f709f" providerId="LiveId" clId="{2250DE18-FADA-4B7D-AC2C-02A0F4D3A789}" dt="2020-06-02T19:22:33.875" v="71" actId="14100"/>
          <ac:inkMkLst>
            <pc:docMk/>
            <pc:sldMk cId="215988672" sldId="272"/>
            <ac:inkMk id="21" creationId="{D598EEAB-4BC5-452C-9F35-0B85521E9583}"/>
          </ac:inkMkLst>
        </pc:inkChg>
        <pc:inkChg chg="mod">
          <ac:chgData name="Junaid Khan" userId="f7a2e6860c0f709f" providerId="LiveId" clId="{2250DE18-FADA-4B7D-AC2C-02A0F4D3A789}" dt="2020-06-02T19:20:58.283" v="59" actId="14100"/>
          <ac:inkMkLst>
            <pc:docMk/>
            <pc:sldMk cId="215988672" sldId="272"/>
            <ac:inkMk id="22" creationId="{E71A11EB-4C47-48BD-841D-BA4EE072277B}"/>
          </ac:inkMkLst>
        </pc:inkChg>
        <pc:inkChg chg="mod">
          <ac:chgData name="Junaid Khan" userId="f7a2e6860c0f709f" providerId="LiveId" clId="{2250DE18-FADA-4B7D-AC2C-02A0F4D3A789}" dt="2020-06-02T19:19:03.557" v="41" actId="1076"/>
          <ac:inkMkLst>
            <pc:docMk/>
            <pc:sldMk cId="215988672" sldId="272"/>
            <ac:inkMk id="27" creationId="{0A0310D0-C2B3-4D2C-A07C-0615533EEAFF}"/>
          </ac:inkMkLst>
        </pc:inkChg>
        <pc:inkChg chg="mod">
          <ac:chgData name="Junaid Khan" userId="f7a2e6860c0f709f" providerId="LiveId" clId="{2250DE18-FADA-4B7D-AC2C-02A0F4D3A789}" dt="2020-06-02T19:18:25.665" v="36" actId="1076"/>
          <ac:inkMkLst>
            <pc:docMk/>
            <pc:sldMk cId="215988672" sldId="272"/>
            <ac:inkMk id="29" creationId="{D35DE948-B05F-487B-8580-4E7B73465642}"/>
          </ac:inkMkLst>
        </pc:inkChg>
        <pc:inkChg chg="mod">
          <ac:chgData name="Junaid Khan" userId="f7a2e6860c0f709f" providerId="LiveId" clId="{2250DE18-FADA-4B7D-AC2C-02A0F4D3A789}" dt="2020-06-02T19:18:57.069" v="40" actId="1076"/>
          <ac:inkMkLst>
            <pc:docMk/>
            <pc:sldMk cId="215988672" sldId="272"/>
            <ac:inkMk id="30" creationId="{349B89A1-5BAA-4B6B-B58D-01E1F86D8931}"/>
          </ac:inkMkLst>
        </pc:inkChg>
        <pc:inkChg chg="add mod">
          <ac:chgData name="Junaid Khan" userId="f7a2e6860c0f709f" providerId="LiveId" clId="{2250DE18-FADA-4B7D-AC2C-02A0F4D3A789}" dt="2020-06-02T19:21:41.086" v="65" actId="1076"/>
          <ac:inkMkLst>
            <pc:docMk/>
            <pc:sldMk cId="215988672" sldId="272"/>
            <ac:inkMk id="31" creationId="{82FAAFB0-8CB5-4815-8EC9-ADD077DECF85}"/>
          </ac:inkMkLst>
        </pc:inkChg>
        <pc:inkChg chg="mod">
          <ac:chgData name="Junaid Khan" userId="f7a2e6860c0f709f" providerId="LiveId" clId="{2250DE18-FADA-4B7D-AC2C-02A0F4D3A789}" dt="2020-06-02T19:21:10.261" v="61" actId="14100"/>
          <ac:inkMkLst>
            <pc:docMk/>
            <pc:sldMk cId="215988672" sldId="272"/>
            <ac:inkMk id="32" creationId="{23D6B9CB-DFFE-4143-8745-4EB27AF951E5}"/>
          </ac:inkMkLst>
        </pc:inkChg>
        <pc:inkChg chg="mod">
          <ac:chgData name="Junaid Khan" userId="f7a2e6860c0f709f" providerId="LiveId" clId="{2250DE18-FADA-4B7D-AC2C-02A0F4D3A789}" dt="2020-06-02T19:20:39.660" v="56" actId="1076"/>
          <ac:inkMkLst>
            <pc:docMk/>
            <pc:sldMk cId="215988672" sldId="272"/>
            <ac:inkMk id="36" creationId="{6E3C49A0-1681-4049-89EA-F9B29F91A873}"/>
          </ac:inkMkLst>
        </pc:inkChg>
        <pc:inkChg chg="mod">
          <ac:chgData name="Junaid Khan" userId="f7a2e6860c0f709f" providerId="LiveId" clId="{2250DE18-FADA-4B7D-AC2C-02A0F4D3A789}" dt="2020-06-02T19:18:41.592" v="38" actId="1076"/>
          <ac:inkMkLst>
            <pc:docMk/>
            <pc:sldMk cId="215988672" sldId="272"/>
            <ac:inkMk id="37" creationId="{95DB5AED-1FCB-4B81-AB13-782F9D68ABC4}"/>
          </ac:inkMkLst>
        </pc:inkChg>
        <pc:inkChg chg="add mod">
          <ac:chgData name="Junaid Khan" userId="f7a2e6860c0f709f" providerId="LiveId" clId="{2250DE18-FADA-4B7D-AC2C-02A0F4D3A789}" dt="2020-06-02T19:21:53.451" v="67" actId="1076"/>
          <ac:inkMkLst>
            <pc:docMk/>
            <pc:sldMk cId="215988672" sldId="272"/>
            <ac:inkMk id="38" creationId="{5F88826F-8AFA-4711-B72E-71A6C03E9564}"/>
          </ac:inkMkLst>
        </pc:inkChg>
        <pc:inkChg chg="add del mod">
          <ac:chgData name="Junaid Khan" userId="f7a2e6860c0f709f" providerId="LiveId" clId="{2250DE18-FADA-4B7D-AC2C-02A0F4D3A789}" dt="2020-06-02T19:23:00.395" v="74" actId="27957"/>
          <ac:inkMkLst>
            <pc:docMk/>
            <pc:sldMk cId="215988672" sldId="272"/>
            <ac:inkMk id="39" creationId="{2ADDEF74-8FD7-4E20-8F34-9EC70657A122}"/>
          </ac:inkMkLst>
        </pc:inkChg>
        <pc:inkChg chg="mod">
          <ac:chgData name="Junaid Khan" userId="f7a2e6860c0f709f" providerId="LiveId" clId="{2250DE18-FADA-4B7D-AC2C-02A0F4D3A789}" dt="2020-06-02T19:22:09.860" v="68" actId="1076"/>
          <ac:inkMkLst>
            <pc:docMk/>
            <pc:sldMk cId="215988672" sldId="272"/>
            <ac:inkMk id="40" creationId="{553A8959-5146-4A96-823C-E093D5ED95F0}"/>
          </ac:inkMkLst>
        </pc:inkChg>
        <pc:inkChg chg="mod">
          <ac:chgData name="Junaid Khan" userId="f7a2e6860c0f709f" providerId="LiveId" clId="{2250DE18-FADA-4B7D-AC2C-02A0F4D3A789}" dt="2020-06-02T19:18:47.686" v="39" actId="1076"/>
          <ac:inkMkLst>
            <pc:docMk/>
            <pc:sldMk cId="215988672" sldId="272"/>
            <ac:inkMk id="42" creationId="{229C1E35-3E46-4F96-B086-BFF6364F11B9}"/>
          </ac:inkMkLst>
        </pc:inkChg>
        <pc:inkChg chg="mod">
          <ac:chgData name="Junaid Khan" userId="f7a2e6860c0f709f" providerId="LiveId" clId="{2250DE18-FADA-4B7D-AC2C-02A0F4D3A789}" dt="2020-06-02T19:22:14.602" v="69" actId="1076"/>
          <ac:inkMkLst>
            <pc:docMk/>
            <pc:sldMk cId="215988672" sldId="272"/>
            <ac:inkMk id="44" creationId="{D740037D-5E70-482E-A637-AE8C8E36D197}"/>
          </ac:inkMkLst>
        </pc:inkChg>
        <pc:inkChg chg="mod">
          <ac:chgData name="Junaid Khan" userId="f7a2e6860c0f709f" providerId="LiveId" clId="{2250DE18-FADA-4B7D-AC2C-02A0F4D3A789}" dt="2020-06-02T19:18:32.429" v="37" actId="1076"/>
          <ac:inkMkLst>
            <pc:docMk/>
            <pc:sldMk cId="215988672" sldId="272"/>
            <ac:inkMk id="45" creationId="{667E2A9A-5D56-4CAA-88C5-024F908ADB07}"/>
          </ac:inkMkLst>
        </pc:inkChg>
      </pc:sldChg>
      <pc:sldChg chg="addSp modSp mod">
        <pc:chgData name="Junaid Khan" userId="f7a2e6860c0f709f" providerId="LiveId" clId="{2250DE18-FADA-4B7D-AC2C-02A0F4D3A789}" dt="2020-06-03T21:28:47.521" v="382" actId="1076"/>
        <pc:sldMkLst>
          <pc:docMk/>
          <pc:sldMk cId="3661180859" sldId="273"/>
        </pc:sldMkLst>
        <pc:spChg chg="add mod">
          <ac:chgData name="Junaid Khan" userId="f7a2e6860c0f709f" providerId="LiveId" clId="{2250DE18-FADA-4B7D-AC2C-02A0F4D3A789}" dt="2020-06-03T21:28:47.521" v="382" actId="1076"/>
          <ac:spMkLst>
            <pc:docMk/>
            <pc:sldMk cId="3661180859" sldId="273"/>
            <ac:spMk id="4" creationId="{8FCA2C6B-E370-407E-8037-0956BC0DE898}"/>
          </ac:spMkLst>
        </pc:spChg>
      </pc:sldChg>
      <pc:sldChg chg="addSp modSp mod">
        <pc:chgData name="Junaid Khan" userId="f7a2e6860c0f709f" providerId="LiveId" clId="{2250DE18-FADA-4B7D-AC2C-02A0F4D3A789}" dt="2020-06-05T18:16:36.610" v="488" actId="255"/>
        <pc:sldMkLst>
          <pc:docMk/>
          <pc:sldMk cId="3232560146" sldId="274"/>
        </pc:sldMkLst>
        <pc:spChg chg="add mod">
          <ac:chgData name="Junaid Khan" userId="f7a2e6860c0f709f" providerId="LiveId" clId="{2250DE18-FADA-4B7D-AC2C-02A0F4D3A789}" dt="2020-06-03T21:31:51.097" v="405" actId="1076"/>
          <ac:spMkLst>
            <pc:docMk/>
            <pc:sldMk cId="3232560146" sldId="274"/>
            <ac:spMk id="3" creationId="{EA358565-2557-4CA0-B7F2-D7281661B55F}"/>
          </ac:spMkLst>
        </pc:spChg>
        <pc:graphicFrameChg chg="modGraphic">
          <ac:chgData name="Junaid Khan" userId="f7a2e6860c0f709f" providerId="LiveId" clId="{2250DE18-FADA-4B7D-AC2C-02A0F4D3A789}" dt="2020-06-05T18:16:36.610" v="488" actId="255"/>
          <ac:graphicFrameMkLst>
            <pc:docMk/>
            <pc:sldMk cId="3232560146" sldId="274"/>
            <ac:graphicFrameMk id="5" creationId="{4053D7C0-5861-4FBF-BF70-46E7DAAF5DA0}"/>
          </ac:graphicFrameMkLst>
        </pc:graphicFrameChg>
      </pc:sldChg>
      <pc:sldChg chg="addSp modSp mod">
        <pc:chgData name="Junaid Khan" userId="f7a2e6860c0f709f" providerId="LiveId" clId="{2250DE18-FADA-4B7D-AC2C-02A0F4D3A789}" dt="2020-06-03T21:29:08.400" v="386" actId="1076"/>
        <pc:sldMkLst>
          <pc:docMk/>
          <pc:sldMk cId="1857640680" sldId="275"/>
        </pc:sldMkLst>
        <pc:spChg chg="add mod">
          <ac:chgData name="Junaid Khan" userId="f7a2e6860c0f709f" providerId="LiveId" clId="{2250DE18-FADA-4B7D-AC2C-02A0F4D3A789}" dt="2020-06-03T21:29:01.468" v="385" actId="1076"/>
          <ac:spMkLst>
            <pc:docMk/>
            <pc:sldMk cId="1857640680" sldId="275"/>
            <ac:spMk id="3" creationId="{9D97C82F-5A9B-439F-B8C6-EACE5A381CEC}"/>
          </ac:spMkLst>
        </pc:spChg>
        <pc:picChg chg="mod">
          <ac:chgData name="Junaid Khan" userId="f7a2e6860c0f709f" providerId="LiveId" clId="{2250DE18-FADA-4B7D-AC2C-02A0F4D3A789}" dt="2020-06-03T21:29:08.400" v="386" actId="1076"/>
          <ac:picMkLst>
            <pc:docMk/>
            <pc:sldMk cId="1857640680" sldId="275"/>
            <ac:picMk id="5" creationId="{1C1C11CB-45B1-4B3B-B6FA-16CFC7A5DEFA}"/>
          </ac:picMkLst>
        </pc:picChg>
      </pc:sldChg>
      <pc:sldChg chg="addSp modSp mod">
        <pc:chgData name="Junaid Khan" userId="f7a2e6860c0f709f" providerId="LiveId" clId="{2250DE18-FADA-4B7D-AC2C-02A0F4D3A789}" dt="2020-06-03T21:27:00.804" v="378" actId="1076"/>
        <pc:sldMkLst>
          <pc:docMk/>
          <pc:sldMk cId="2966617095" sldId="276"/>
        </pc:sldMkLst>
        <pc:spChg chg="add mod">
          <ac:chgData name="Junaid Khan" userId="f7a2e6860c0f709f" providerId="LiveId" clId="{2250DE18-FADA-4B7D-AC2C-02A0F4D3A789}" dt="2020-06-03T21:27:00.804" v="378" actId="1076"/>
          <ac:spMkLst>
            <pc:docMk/>
            <pc:sldMk cId="2966617095" sldId="276"/>
            <ac:spMk id="6" creationId="{A93D6CCA-D4E7-4AEF-B8D3-23D56F31F8D9}"/>
          </ac:spMkLst>
        </pc:spChg>
      </pc:sldChg>
      <pc:sldChg chg="addSp modSp mod">
        <pc:chgData name="Junaid Khan" userId="f7a2e6860c0f709f" providerId="LiveId" clId="{2250DE18-FADA-4B7D-AC2C-02A0F4D3A789}" dt="2020-06-03T21:32:10.650" v="408" actId="1076"/>
        <pc:sldMkLst>
          <pc:docMk/>
          <pc:sldMk cId="271030663" sldId="277"/>
        </pc:sldMkLst>
        <pc:spChg chg="mod">
          <ac:chgData name="Junaid Khan" userId="f7a2e6860c0f709f" providerId="LiveId" clId="{2250DE18-FADA-4B7D-AC2C-02A0F4D3A789}" dt="2020-06-03T21:14:45.676" v="311"/>
          <ac:spMkLst>
            <pc:docMk/>
            <pc:sldMk cId="271030663" sldId="277"/>
            <ac:spMk id="3" creationId="{D72DDAD0-96F2-47B5-A77E-3193167068F6}"/>
          </ac:spMkLst>
        </pc:spChg>
        <pc:spChg chg="add mod">
          <ac:chgData name="Junaid Khan" userId="f7a2e6860c0f709f" providerId="LiveId" clId="{2250DE18-FADA-4B7D-AC2C-02A0F4D3A789}" dt="2020-06-03T21:32:10.650" v="408" actId="1076"/>
          <ac:spMkLst>
            <pc:docMk/>
            <pc:sldMk cId="271030663" sldId="277"/>
            <ac:spMk id="4" creationId="{0101A763-1802-4E2C-A920-B47F48D46300}"/>
          </ac:spMkLst>
        </pc:spChg>
      </pc:sldChg>
      <pc:sldChg chg="addSp modSp mod">
        <pc:chgData name="Junaid Khan" userId="f7a2e6860c0f709f" providerId="LiveId" clId="{2250DE18-FADA-4B7D-AC2C-02A0F4D3A789}" dt="2020-06-03T21:29:46.246" v="390" actId="1076"/>
        <pc:sldMkLst>
          <pc:docMk/>
          <pc:sldMk cId="3410496797" sldId="278"/>
        </pc:sldMkLst>
        <pc:spChg chg="add mod">
          <ac:chgData name="Junaid Khan" userId="f7a2e6860c0f709f" providerId="LiveId" clId="{2250DE18-FADA-4B7D-AC2C-02A0F4D3A789}" dt="2020-06-03T21:29:46.246" v="390" actId="1076"/>
          <ac:spMkLst>
            <pc:docMk/>
            <pc:sldMk cId="3410496797" sldId="278"/>
            <ac:spMk id="5" creationId="{5257E66E-9150-4D7B-9CD4-AAA9E3A6B6CD}"/>
          </ac:spMkLst>
        </pc:spChg>
      </pc:sldChg>
      <pc:sldChg chg="addSp modSp mod">
        <pc:chgData name="Junaid Khan" userId="f7a2e6860c0f709f" providerId="LiveId" clId="{2250DE18-FADA-4B7D-AC2C-02A0F4D3A789}" dt="2020-06-03T21:32:19.192" v="409" actId="1076"/>
        <pc:sldMkLst>
          <pc:docMk/>
          <pc:sldMk cId="2664907782" sldId="279"/>
        </pc:sldMkLst>
        <pc:spChg chg="add mod">
          <ac:chgData name="Junaid Khan" userId="f7a2e6860c0f709f" providerId="LiveId" clId="{2250DE18-FADA-4B7D-AC2C-02A0F4D3A789}" dt="2020-06-03T21:32:19.192" v="409" actId="1076"/>
          <ac:spMkLst>
            <pc:docMk/>
            <pc:sldMk cId="2664907782" sldId="279"/>
            <ac:spMk id="2" creationId="{D0CAE9F2-9BF1-481D-8F3D-1BB8A21566D6}"/>
          </ac:spMkLst>
        </pc:spChg>
      </pc:sldChg>
      <pc:sldChg chg="addSp modSp mod">
        <pc:chgData name="Junaid Khan" userId="f7a2e6860c0f709f" providerId="LiveId" clId="{2250DE18-FADA-4B7D-AC2C-02A0F4D3A789}" dt="2020-06-03T21:32:35.895" v="411" actId="1076"/>
        <pc:sldMkLst>
          <pc:docMk/>
          <pc:sldMk cId="53630517" sldId="280"/>
        </pc:sldMkLst>
        <pc:spChg chg="add mod">
          <ac:chgData name="Junaid Khan" userId="f7a2e6860c0f709f" providerId="LiveId" clId="{2250DE18-FADA-4B7D-AC2C-02A0F4D3A789}" dt="2020-06-03T21:32:35.895" v="411" actId="1076"/>
          <ac:spMkLst>
            <pc:docMk/>
            <pc:sldMk cId="53630517" sldId="280"/>
            <ac:spMk id="2" creationId="{EB436910-B7BE-43E4-AF81-FE0A247F1054}"/>
          </ac:spMkLst>
        </pc:spChg>
        <pc:picChg chg="mod">
          <ac:chgData name="Junaid Khan" userId="f7a2e6860c0f709f" providerId="LiveId" clId="{2250DE18-FADA-4B7D-AC2C-02A0F4D3A789}" dt="2020-06-03T21:17:51.497" v="329" actId="1076"/>
          <ac:picMkLst>
            <pc:docMk/>
            <pc:sldMk cId="53630517" sldId="280"/>
            <ac:picMk id="6" creationId="{7F2BA458-055D-4208-A0D9-A255952A1A92}"/>
          </ac:picMkLst>
        </pc:picChg>
      </pc:sldChg>
      <pc:sldChg chg="addSp modSp mod">
        <pc:chgData name="Junaid Khan" userId="f7a2e6860c0f709f" providerId="LiveId" clId="{2250DE18-FADA-4B7D-AC2C-02A0F4D3A789}" dt="2020-06-03T21:26:48.893" v="376" actId="1076"/>
        <pc:sldMkLst>
          <pc:docMk/>
          <pc:sldMk cId="1162687001" sldId="281"/>
        </pc:sldMkLst>
        <pc:spChg chg="add mod">
          <ac:chgData name="Junaid Khan" userId="f7a2e6860c0f709f" providerId="LiveId" clId="{2250DE18-FADA-4B7D-AC2C-02A0F4D3A789}" dt="2020-06-03T21:26:48.893" v="376" actId="1076"/>
          <ac:spMkLst>
            <pc:docMk/>
            <pc:sldMk cId="1162687001" sldId="281"/>
            <ac:spMk id="4" creationId="{D4557FB7-3559-40C6-ADA0-C0BD8AC74268}"/>
          </ac:spMkLst>
        </pc:spChg>
      </pc:sldChg>
      <pc:sldChg chg="addSp modSp mod">
        <pc:chgData name="Junaid Khan" userId="f7a2e6860c0f709f" providerId="LiveId" clId="{2250DE18-FADA-4B7D-AC2C-02A0F4D3A789}" dt="2020-06-03T21:32:44.414" v="412" actId="1076"/>
        <pc:sldMkLst>
          <pc:docMk/>
          <pc:sldMk cId="4243495499" sldId="282"/>
        </pc:sldMkLst>
        <pc:spChg chg="add mod">
          <ac:chgData name="Junaid Khan" userId="f7a2e6860c0f709f" providerId="LiveId" clId="{2250DE18-FADA-4B7D-AC2C-02A0F4D3A789}" dt="2020-06-03T21:32:44.414" v="412" actId="1076"/>
          <ac:spMkLst>
            <pc:docMk/>
            <pc:sldMk cId="4243495499" sldId="282"/>
            <ac:spMk id="4" creationId="{F80E840D-05E1-4A17-93A7-0A71316E9FB7}"/>
          </ac:spMkLst>
        </pc:spChg>
      </pc:sldChg>
      <pc:sldChg chg="addSp modSp mod">
        <pc:chgData name="Junaid Khan" userId="f7a2e6860c0f709f" providerId="LiveId" clId="{2250DE18-FADA-4B7D-AC2C-02A0F4D3A789}" dt="2020-06-03T21:26:35.709" v="374" actId="1076"/>
        <pc:sldMkLst>
          <pc:docMk/>
          <pc:sldMk cId="269987370" sldId="283"/>
        </pc:sldMkLst>
        <pc:spChg chg="add mod">
          <ac:chgData name="Junaid Khan" userId="f7a2e6860c0f709f" providerId="LiveId" clId="{2250DE18-FADA-4B7D-AC2C-02A0F4D3A789}" dt="2020-06-03T21:26:35.709" v="374" actId="1076"/>
          <ac:spMkLst>
            <pc:docMk/>
            <pc:sldMk cId="269987370" sldId="283"/>
            <ac:spMk id="6" creationId="{6055E123-81FF-420A-8FCF-C1C3E7AAFB80}"/>
          </ac:spMkLst>
        </pc:spChg>
      </pc:sldChg>
      <pc:sldChg chg="addSp modSp mod">
        <pc:chgData name="Junaid Khan" userId="f7a2e6860c0f709f" providerId="LiveId" clId="{2250DE18-FADA-4B7D-AC2C-02A0F4D3A789}" dt="2020-06-03T21:31:19.881" v="401" actId="1076"/>
        <pc:sldMkLst>
          <pc:docMk/>
          <pc:sldMk cId="1799848454" sldId="284"/>
        </pc:sldMkLst>
        <pc:spChg chg="add mod">
          <ac:chgData name="Junaid Khan" userId="f7a2e6860c0f709f" providerId="LiveId" clId="{2250DE18-FADA-4B7D-AC2C-02A0F4D3A789}" dt="2020-06-03T21:31:19.881" v="401" actId="1076"/>
          <ac:spMkLst>
            <pc:docMk/>
            <pc:sldMk cId="1799848454" sldId="284"/>
            <ac:spMk id="2" creationId="{B6B9D90B-74CA-48AB-8A25-B2BC184802BB}"/>
          </ac:spMkLst>
        </pc:spChg>
      </pc:sldChg>
      <pc:sldChg chg="addSp delSp modSp mod">
        <pc:chgData name="Junaid Khan" userId="f7a2e6860c0f709f" providerId="LiveId" clId="{2250DE18-FADA-4B7D-AC2C-02A0F4D3A789}" dt="2020-06-03T21:29:54.904" v="391" actId="1076"/>
        <pc:sldMkLst>
          <pc:docMk/>
          <pc:sldMk cId="276665406" sldId="285"/>
        </pc:sldMkLst>
        <pc:spChg chg="add mod">
          <ac:chgData name="Junaid Khan" userId="f7a2e6860c0f709f" providerId="LiveId" clId="{2250DE18-FADA-4B7D-AC2C-02A0F4D3A789}" dt="2020-06-03T21:29:54.904" v="391" actId="1076"/>
          <ac:spMkLst>
            <pc:docMk/>
            <pc:sldMk cId="276665406" sldId="285"/>
            <ac:spMk id="2" creationId="{8FD66288-CBE4-411D-B6CB-11B9C7AF320E}"/>
          </ac:spMkLst>
        </pc:spChg>
        <pc:graphicFrameChg chg="add del modGraphic">
          <ac:chgData name="Junaid Khan" userId="f7a2e6860c0f709f" providerId="LiveId" clId="{2250DE18-FADA-4B7D-AC2C-02A0F4D3A789}" dt="2020-06-03T21:15:50.748" v="317" actId="27309"/>
          <ac:graphicFrameMkLst>
            <pc:docMk/>
            <pc:sldMk cId="276665406" sldId="285"/>
            <ac:graphicFrameMk id="4" creationId="{1178F437-A768-458A-BE52-0617A4B3729F}"/>
          </ac:graphicFrameMkLst>
        </pc:graphicFrameChg>
      </pc:sldChg>
      <pc:sldChg chg="addSp modSp mod">
        <pc:chgData name="Junaid Khan" userId="f7a2e6860c0f709f" providerId="LiveId" clId="{2250DE18-FADA-4B7D-AC2C-02A0F4D3A789}" dt="2020-06-03T21:30:00.322" v="392" actId="1076"/>
        <pc:sldMkLst>
          <pc:docMk/>
          <pc:sldMk cId="2956212446" sldId="286"/>
        </pc:sldMkLst>
        <pc:spChg chg="add mod">
          <ac:chgData name="Junaid Khan" userId="f7a2e6860c0f709f" providerId="LiveId" clId="{2250DE18-FADA-4B7D-AC2C-02A0F4D3A789}" dt="2020-06-03T21:30:00.322" v="392" actId="1076"/>
          <ac:spMkLst>
            <pc:docMk/>
            <pc:sldMk cId="2956212446" sldId="286"/>
            <ac:spMk id="2" creationId="{E1BD7E7E-74F3-4E23-AD5A-9C9FA72B3BC9}"/>
          </ac:spMkLst>
        </pc:spChg>
      </pc:sldChg>
      <pc:sldChg chg="addSp modSp mod">
        <pc:chgData name="Junaid Khan" userId="f7a2e6860c0f709f" providerId="LiveId" clId="{2250DE18-FADA-4B7D-AC2C-02A0F4D3A789}" dt="2020-06-03T21:30:13.012" v="393" actId="1076"/>
        <pc:sldMkLst>
          <pc:docMk/>
          <pc:sldMk cId="1517796283" sldId="287"/>
        </pc:sldMkLst>
        <pc:spChg chg="add mod">
          <ac:chgData name="Junaid Khan" userId="f7a2e6860c0f709f" providerId="LiveId" clId="{2250DE18-FADA-4B7D-AC2C-02A0F4D3A789}" dt="2020-06-03T21:30:13.012" v="393" actId="1076"/>
          <ac:spMkLst>
            <pc:docMk/>
            <pc:sldMk cId="1517796283" sldId="287"/>
            <ac:spMk id="4" creationId="{AF42C867-CA19-41E0-BBC7-7BBBEB3B637F}"/>
          </ac:spMkLst>
        </pc:spChg>
      </pc:sldChg>
      <pc:sldChg chg="addSp delSp modSp mod">
        <pc:chgData name="Junaid Khan" userId="f7a2e6860c0f709f" providerId="LiveId" clId="{2250DE18-FADA-4B7D-AC2C-02A0F4D3A789}" dt="2020-06-03T21:30:20.235" v="394" actId="1076"/>
        <pc:sldMkLst>
          <pc:docMk/>
          <pc:sldMk cId="1096694580" sldId="288"/>
        </pc:sldMkLst>
        <pc:spChg chg="add mod">
          <ac:chgData name="Junaid Khan" userId="f7a2e6860c0f709f" providerId="LiveId" clId="{2250DE18-FADA-4B7D-AC2C-02A0F4D3A789}" dt="2020-06-03T20:28:21.560" v="192" actId="20578"/>
          <ac:spMkLst>
            <pc:docMk/>
            <pc:sldMk cId="1096694580" sldId="288"/>
            <ac:spMk id="2" creationId="{210C5AAD-2189-40B2-80A7-A9BEA7375AE2}"/>
          </ac:spMkLst>
        </pc:spChg>
        <pc:spChg chg="add mod">
          <ac:chgData name="Junaid Khan" userId="f7a2e6860c0f709f" providerId="LiveId" clId="{2250DE18-FADA-4B7D-AC2C-02A0F4D3A789}" dt="2020-06-03T21:30:20.235" v="394" actId="1076"/>
          <ac:spMkLst>
            <pc:docMk/>
            <pc:sldMk cId="1096694580" sldId="288"/>
            <ac:spMk id="3" creationId="{02C58671-8F19-4C5B-AEA2-61A8988CDEE2}"/>
          </ac:spMkLst>
        </pc:spChg>
        <pc:spChg chg="add del mod">
          <ac:chgData name="Junaid Khan" userId="f7a2e6860c0f709f" providerId="LiveId" clId="{2250DE18-FADA-4B7D-AC2C-02A0F4D3A789}" dt="2020-06-03T20:42:54.653" v="241" actId="21"/>
          <ac:spMkLst>
            <pc:docMk/>
            <pc:sldMk cId="1096694580" sldId="288"/>
            <ac:spMk id="3" creationId="{E616F42B-B938-461B-A5D3-D3C846E83144}"/>
          </ac:spMkLst>
        </pc:spChg>
        <pc:spChg chg="add del mod">
          <ac:chgData name="Junaid Khan" userId="f7a2e6860c0f709f" providerId="LiveId" clId="{2250DE18-FADA-4B7D-AC2C-02A0F4D3A789}" dt="2020-06-03T20:43:24.049" v="250"/>
          <ac:spMkLst>
            <pc:docMk/>
            <pc:sldMk cId="1096694580" sldId="288"/>
            <ac:spMk id="4" creationId="{EE9FB0D5-8AA7-47FD-ACFA-38A6E6B4650F}"/>
          </ac:spMkLst>
        </pc:spChg>
        <pc:spChg chg="add mod">
          <ac:chgData name="Junaid Khan" userId="f7a2e6860c0f709f" providerId="LiveId" clId="{2250DE18-FADA-4B7D-AC2C-02A0F4D3A789}" dt="2020-06-03T20:43:22.280" v="248" actId="1076"/>
          <ac:spMkLst>
            <pc:docMk/>
            <pc:sldMk cId="1096694580" sldId="288"/>
            <ac:spMk id="5" creationId="{FFFF8B88-3E81-4720-A57C-7143CE0A6EEE}"/>
          </ac:spMkLst>
        </pc:spChg>
        <pc:spChg chg="del mod">
          <ac:chgData name="Junaid Khan" userId="f7a2e6860c0f709f" providerId="LiveId" clId="{2250DE18-FADA-4B7D-AC2C-02A0F4D3A789}" dt="2020-06-03T20:14:56.797" v="94"/>
          <ac:spMkLst>
            <pc:docMk/>
            <pc:sldMk cId="1096694580" sldId="288"/>
            <ac:spMk id="9" creationId="{B15F8436-C21E-4359-B5B4-FD43A8D12791}"/>
          </ac:spMkLst>
        </pc:spChg>
        <pc:spChg chg="del">
          <ac:chgData name="Junaid Khan" userId="f7a2e6860c0f709f" providerId="LiveId" clId="{2250DE18-FADA-4B7D-AC2C-02A0F4D3A789}" dt="2020-06-03T20:14:49.603" v="89" actId="478"/>
          <ac:spMkLst>
            <pc:docMk/>
            <pc:sldMk cId="1096694580" sldId="288"/>
            <ac:spMk id="10" creationId="{2DF21EAB-DA48-4823-B450-09DD47AB0159}"/>
          </ac:spMkLst>
        </pc:spChg>
        <pc:picChg chg="add mod">
          <ac:chgData name="Junaid Khan" userId="f7a2e6860c0f709f" providerId="LiveId" clId="{2250DE18-FADA-4B7D-AC2C-02A0F4D3A789}" dt="2020-06-03T20:43:15.777" v="246" actId="1076"/>
          <ac:picMkLst>
            <pc:docMk/>
            <pc:sldMk cId="1096694580" sldId="288"/>
            <ac:picMk id="6" creationId="{610CB247-AB40-4889-B9D3-FB5DF7E31AF3}"/>
          </ac:picMkLst>
        </pc:picChg>
        <pc:picChg chg="del">
          <ac:chgData name="Junaid Khan" userId="f7a2e6860c0f709f" providerId="LiveId" clId="{2250DE18-FADA-4B7D-AC2C-02A0F4D3A789}" dt="2020-06-03T20:14:56.797" v="92" actId="478"/>
          <ac:picMkLst>
            <pc:docMk/>
            <pc:sldMk cId="1096694580" sldId="288"/>
            <ac:picMk id="8" creationId="{610CB247-AB40-4889-B9D3-FB5DF7E31AF3}"/>
          </ac:picMkLst>
        </pc:picChg>
      </pc:sldChg>
      <pc:sldChg chg="addSp modSp mod">
        <pc:chgData name="Junaid Khan" userId="f7a2e6860c0f709f" providerId="LiveId" clId="{2250DE18-FADA-4B7D-AC2C-02A0F4D3A789}" dt="2020-06-03T21:30:53.152" v="398" actId="1076"/>
        <pc:sldMkLst>
          <pc:docMk/>
          <pc:sldMk cId="698311640" sldId="289"/>
        </pc:sldMkLst>
        <pc:spChg chg="add mod">
          <ac:chgData name="Junaid Khan" userId="f7a2e6860c0f709f" providerId="LiveId" clId="{2250DE18-FADA-4B7D-AC2C-02A0F4D3A789}" dt="2020-06-03T21:30:53.152" v="398" actId="1076"/>
          <ac:spMkLst>
            <pc:docMk/>
            <pc:sldMk cId="698311640" sldId="289"/>
            <ac:spMk id="2" creationId="{21B44EDB-7A11-4931-ADFF-73AC5AA0348A}"/>
          </ac:spMkLst>
        </pc:spChg>
      </pc:sldChg>
      <pc:sldChg chg="addSp delSp modSp mod ord">
        <pc:chgData name="Junaid Khan" userId="f7a2e6860c0f709f" providerId="LiveId" clId="{2250DE18-FADA-4B7D-AC2C-02A0F4D3A789}" dt="2020-06-03T22:17:35.861" v="452"/>
        <pc:sldMkLst>
          <pc:docMk/>
          <pc:sldMk cId="1714338975" sldId="290"/>
        </pc:sldMkLst>
        <pc:spChg chg="mod">
          <ac:chgData name="Junaid Khan" userId="f7a2e6860c0f709f" providerId="LiveId" clId="{2250DE18-FADA-4B7D-AC2C-02A0F4D3A789}" dt="2020-06-03T20:36:37.805" v="236" actId="1076"/>
          <ac:spMkLst>
            <pc:docMk/>
            <pc:sldMk cId="1714338975" sldId="290"/>
            <ac:spMk id="2" creationId="{014D5698-F3B2-4C2A-B6E2-C2FD171F0D77}"/>
          </ac:spMkLst>
        </pc:spChg>
        <pc:spChg chg="add mod">
          <ac:chgData name="Junaid Khan" userId="f7a2e6860c0f709f" providerId="LiveId" clId="{2250DE18-FADA-4B7D-AC2C-02A0F4D3A789}" dt="2020-06-03T21:30:58.439" v="399" actId="1076"/>
          <ac:spMkLst>
            <pc:docMk/>
            <pc:sldMk cId="1714338975" sldId="290"/>
            <ac:spMk id="3" creationId="{608D38F4-AB7D-4BA7-AC86-95DF794244DE}"/>
          </ac:spMkLst>
        </pc:spChg>
        <pc:spChg chg="add mod">
          <ac:chgData name="Junaid Khan" userId="f7a2e6860c0f709f" providerId="LiveId" clId="{2250DE18-FADA-4B7D-AC2C-02A0F4D3A789}" dt="2020-06-03T20:35:15.779" v="229" actId="207"/>
          <ac:spMkLst>
            <pc:docMk/>
            <pc:sldMk cId="1714338975" sldId="290"/>
            <ac:spMk id="5" creationId="{125E207A-F90A-4A78-91F2-6C6842DBF7C7}"/>
          </ac:spMkLst>
        </pc:spChg>
        <pc:graphicFrameChg chg="mod modGraphic">
          <ac:chgData name="Junaid Khan" userId="f7a2e6860c0f709f" providerId="LiveId" clId="{2250DE18-FADA-4B7D-AC2C-02A0F4D3A789}" dt="2020-06-03T20:33:17.847" v="219" actId="14734"/>
          <ac:graphicFrameMkLst>
            <pc:docMk/>
            <pc:sldMk cId="1714338975" sldId="290"/>
            <ac:graphicFrameMk id="4" creationId="{067703AC-856E-49EA-9A10-D8971A082166}"/>
          </ac:graphicFrameMkLst>
        </pc:graphicFrameChg>
        <pc:picChg chg="add del mod">
          <ac:chgData name="Junaid Khan" userId="f7a2e6860c0f709f" providerId="LiveId" clId="{2250DE18-FADA-4B7D-AC2C-02A0F4D3A789}" dt="2020-06-03T20:33:51.886" v="225"/>
          <ac:picMkLst>
            <pc:docMk/>
            <pc:sldMk cId="1714338975" sldId="290"/>
            <ac:picMk id="3" creationId="{8FDBE6C6-BE3D-4F5A-9E5A-3AD7CB37EDAC}"/>
          </ac:picMkLst>
        </pc:picChg>
        <pc:picChg chg="add mod">
          <ac:chgData name="Junaid Khan" userId="f7a2e6860c0f709f" providerId="LiveId" clId="{2250DE18-FADA-4B7D-AC2C-02A0F4D3A789}" dt="2020-06-03T21:21:43.592" v="368" actId="1076"/>
          <ac:picMkLst>
            <pc:docMk/>
            <pc:sldMk cId="1714338975" sldId="290"/>
            <ac:picMk id="6" creationId="{C184DE60-5847-42A6-A564-B29AE6740746}"/>
          </ac:picMkLst>
        </pc:picChg>
      </pc:sldChg>
      <pc:sldChg chg="del">
        <pc:chgData name="Junaid Khan" userId="f7a2e6860c0f709f" providerId="LiveId" clId="{2250DE18-FADA-4B7D-AC2C-02A0F4D3A789}" dt="2020-06-03T20:42:16.265" v="238" actId="2696"/>
        <pc:sldMkLst>
          <pc:docMk/>
          <pc:sldMk cId="1924763522" sldId="291"/>
        </pc:sldMkLst>
      </pc:sldChg>
      <pc:sldChg chg="addSp modSp mod ord">
        <pc:chgData name="Junaid Khan" userId="f7a2e6860c0f709f" providerId="LiveId" clId="{2250DE18-FADA-4B7D-AC2C-02A0F4D3A789}" dt="2020-06-05T18:00:57.936" v="485"/>
        <pc:sldMkLst>
          <pc:docMk/>
          <pc:sldMk cId="1545126201" sldId="292"/>
        </pc:sldMkLst>
        <pc:spChg chg="add mod">
          <ac:chgData name="Junaid Khan" userId="f7a2e6860c0f709f" providerId="LiveId" clId="{2250DE18-FADA-4B7D-AC2C-02A0F4D3A789}" dt="2020-06-03T21:32:26.421" v="410" actId="1076"/>
          <ac:spMkLst>
            <pc:docMk/>
            <pc:sldMk cId="1545126201" sldId="292"/>
            <ac:spMk id="4" creationId="{208CB243-EF31-4A1C-8F14-DFEF27169A06}"/>
          </ac:spMkLst>
        </pc:spChg>
        <pc:graphicFrameChg chg="modGraphic">
          <ac:chgData name="Junaid Khan" userId="f7a2e6860c0f709f" providerId="LiveId" clId="{2250DE18-FADA-4B7D-AC2C-02A0F4D3A789}" dt="2020-06-03T21:42:18.474" v="427" actId="6549"/>
          <ac:graphicFrameMkLst>
            <pc:docMk/>
            <pc:sldMk cId="1545126201" sldId="292"/>
            <ac:graphicFrameMk id="3" creationId="{F07984F7-B57E-4B49-B81B-162C2A6746C0}"/>
          </ac:graphicFrameMkLst>
        </pc:graphicFrameChg>
      </pc:sldChg>
      <pc:sldChg chg="del">
        <pc:chgData name="Junaid Khan" userId="f7a2e6860c0f709f" providerId="LiveId" clId="{2250DE18-FADA-4B7D-AC2C-02A0F4D3A789}" dt="2020-06-03T20:38:14.917" v="237" actId="2696"/>
        <pc:sldMkLst>
          <pc:docMk/>
          <pc:sldMk cId="285368341" sldId="293"/>
        </pc:sldMkLst>
      </pc:sldChg>
      <pc:sldChg chg="addSp delSp modSp new mod modClrScheme chgLayout">
        <pc:chgData name="Junaid Khan" userId="f7a2e6860c0f709f" providerId="LiveId" clId="{2250DE18-FADA-4B7D-AC2C-02A0F4D3A789}" dt="2020-06-03T21:30:29.490" v="395" actId="1076"/>
        <pc:sldMkLst>
          <pc:docMk/>
          <pc:sldMk cId="62987977" sldId="294"/>
        </pc:sldMkLst>
        <pc:spChg chg="add mod">
          <ac:chgData name="Junaid Khan" userId="f7a2e6860c0f709f" providerId="LiveId" clId="{2250DE18-FADA-4B7D-AC2C-02A0F4D3A789}" dt="2020-06-03T21:30:29.490" v="395" actId="1076"/>
          <ac:spMkLst>
            <pc:docMk/>
            <pc:sldMk cId="62987977" sldId="294"/>
            <ac:spMk id="2" creationId="{2B85BAA1-F41F-4CC5-AB0B-C69EA7B18AC9}"/>
          </ac:spMkLst>
        </pc:spChg>
        <pc:spChg chg="del">
          <ac:chgData name="Junaid Khan" userId="f7a2e6860c0f709f" providerId="LiveId" clId="{2250DE18-FADA-4B7D-AC2C-02A0F4D3A789}" dt="2020-06-03T20:18:24.711" v="107" actId="26606"/>
          <ac:spMkLst>
            <pc:docMk/>
            <pc:sldMk cId="62987977" sldId="294"/>
            <ac:spMk id="2" creationId="{C4AFE683-595A-4757-A8E4-6B155E620E61}"/>
          </ac:spMkLst>
        </pc:spChg>
        <pc:spChg chg="del">
          <ac:chgData name="Junaid Khan" userId="f7a2e6860c0f709f" providerId="LiveId" clId="{2250DE18-FADA-4B7D-AC2C-02A0F4D3A789}" dt="2020-06-03T20:16:18.341" v="105" actId="21"/>
          <ac:spMkLst>
            <pc:docMk/>
            <pc:sldMk cId="62987977" sldId="294"/>
            <ac:spMk id="3" creationId="{FB8A3629-F797-411E-AFDB-CE8D666AB229}"/>
          </ac:spMkLst>
        </pc:spChg>
        <pc:spChg chg="add mod">
          <ac:chgData name="Junaid Khan" userId="f7a2e6860c0f709f" providerId="LiveId" clId="{2250DE18-FADA-4B7D-AC2C-02A0F4D3A789}" dt="2020-06-03T20:22:14.060" v="146" actId="123"/>
          <ac:spMkLst>
            <pc:docMk/>
            <pc:sldMk cId="62987977" sldId="294"/>
            <ac:spMk id="5" creationId="{EB625F19-6203-40D8-858B-B6F588F28A54}"/>
          </ac:spMkLst>
        </pc:spChg>
        <pc:spChg chg="add del mod">
          <ac:chgData name="Junaid Khan" userId="f7a2e6860c0f709f" providerId="LiveId" clId="{2250DE18-FADA-4B7D-AC2C-02A0F4D3A789}" dt="2020-06-03T20:18:39.535" v="108" actId="21"/>
          <ac:spMkLst>
            <pc:docMk/>
            <pc:sldMk cId="62987977" sldId="294"/>
            <ac:spMk id="9" creationId="{A7C48441-A87D-4EEE-B015-A06D532CF8A9}"/>
          </ac:spMkLst>
        </pc:spChg>
        <pc:spChg chg="add mod">
          <ac:chgData name="Junaid Khan" userId="f7a2e6860c0f709f" providerId="LiveId" clId="{2250DE18-FADA-4B7D-AC2C-02A0F4D3A789}" dt="2020-06-03T20:23:12.083" v="155" actId="1076"/>
          <ac:spMkLst>
            <pc:docMk/>
            <pc:sldMk cId="62987977" sldId="294"/>
            <ac:spMk id="11" creationId="{CC3E71F5-2D5D-4432-B80C-DBAFDC372E5F}"/>
          </ac:spMkLst>
        </pc:spChg>
        <pc:picChg chg="add mod">
          <ac:chgData name="Junaid Khan" userId="f7a2e6860c0f709f" providerId="LiveId" clId="{2250DE18-FADA-4B7D-AC2C-02A0F4D3A789}" dt="2020-06-03T20:23:25.770" v="158" actId="14100"/>
          <ac:picMkLst>
            <pc:docMk/>
            <pc:sldMk cId="62987977" sldId="294"/>
            <ac:picMk id="4" creationId="{02535927-9542-4F39-B411-8F38EF8DB8DB}"/>
          </ac:picMkLst>
        </pc:picChg>
        <pc:picChg chg="add mod">
          <ac:chgData name="Junaid Khan" userId="f7a2e6860c0f709f" providerId="LiveId" clId="{2250DE18-FADA-4B7D-AC2C-02A0F4D3A789}" dt="2020-06-03T20:23:21.916" v="157" actId="14100"/>
          <ac:picMkLst>
            <pc:docMk/>
            <pc:sldMk cId="62987977" sldId="294"/>
            <ac:picMk id="7" creationId="{B473353A-39FE-4B02-88CB-AE3F789CBA70}"/>
          </ac:picMkLst>
        </pc:picChg>
      </pc:sldChg>
      <pc:sldChg chg="addSp delSp modSp new mod modClrScheme chgLayout">
        <pc:chgData name="Junaid Khan" userId="f7a2e6860c0f709f" providerId="LiveId" clId="{2250DE18-FADA-4B7D-AC2C-02A0F4D3A789}" dt="2020-06-03T21:30:38.078" v="396" actId="1076"/>
        <pc:sldMkLst>
          <pc:docMk/>
          <pc:sldMk cId="3553173885" sldId="295"/>
        </pc:sldMkLst>
        <pc:spChg chg="del">
          <ac:chgData name="Junaid Khan" userId="f7a2e6860c0f709f" providerId="LiveId" clId="{2250DE18-FADA-4B7D-AC2C-02A0F4D3A789}" dt="2020-06-03T20:20:23.410" v="122" actId="700"/>
          <ac:spMkLst>
            <pc:docMk/>
            <pc:sldMk cId="3553173885" sldId="295"/>
            <ac:spMk id="2" creationId="{14B25272-856E-4301-8FAF-26A52E6A6D1F}"/>
          </ac:spMkLst>
        </pc:spChg>
        <pc:spChg chg="add mod">
          <ac:chgData name="Junaid Khan" userId="f7a2e6860c0f709f" providerId="LiveId" clId="{2250DE18-FADA-4B7D-AC2C-02A0F4D3A789}" dt="2020-06-03T21:30:38.078" v="396" actId="1076"/>
          <ac:spMkLst>
            <pc:docMk/>
            <pc:sldMk cId="3553173885" sldId="295"/>
            <ac:spMk id="2" creationId="{48D0DA3C-4E84-4659-97EF-9F41EFF03BEF}"/>
          </ac:spMkLst>
        </pc:spChg>
        <pc:spChg chg="del">
          <ac:chgData name="Junaid Khan" userId="f7a2e6860c0f709f" providerId="LiveId" clId="{2250DE18-FADA-4B7D-AC2C-02A0F4D3A789}" dt="2020-06-03T20:20:23.410" v="122" actId="700"/>
          <ac:spMkLst>
            <pc:docMk/>
            <pc:sldMk cId="3553173885" sldId="295"/>
            <ac:spMk id="3" creationId="{2236963F-7059-471A-B65C-E6D636DFCF2A}"/>
          </ac:spMkLst>
        </pc:spChg>
        <pc:spChg chg="del">
          <ac:chgData name="Junaid Khan" userId="f7a2e6860c0f709f" providerId="LiveId" clId="{2250DE18-FADA-4B7D-AC2C-02A0F4D3A789}" dt="2020-06-03T20:20:23.410" v="122" actId="700"/>
          <ac:spMkLst>
            <pc:docMk/>
            <pc:sldMk cId="3553173885" sldId="295"/>
            <ac:spMk id="4" creationId="{9C01CF3B-6EA7-4870-85FA-52C0A4F9C468}"/>
          </ac:spMkLst>
        </pc:spChg>
        <pc:spChg chg="add del mod">
          <ac:chgData name="Junaid Khan" userId="f7a2e6860c0f709f" providerId="LiveId" clId="{2250DE18-FADA-4B7D-AC2C-02A0F4D3A789}" dt="2020-06-03T20:21:41.990" v="140"/>
          <ac:spMkLst>
            <pc:docMk/>
            <pc:sldMk cId="3553173885" sldId="295"/>
            <ac:spMk id="6" creationId="{97D00025-33BD-483F-BD7C-B269E0CE754B}"/>
          </ac:spMkLst>
        </pc:spChg>
        <pc:spChg chg="add mod">
          <ac:chgData name="Junaid Khan" userId="f7a2e6860c0f709f" providerId="LiveId" clId="{2250DE18-FADA-4B7D-AC2C-02A0F4D3A789}" dt="2020-06-03T20:24:25.935" v="163" actId="1076"/>
          <ac:spMkLst>
            <pc:docMk/>
            <pc:sldMk cId="3553173885" sldId="295"/>
            <ac:spMk id="8" creationId="{6D864161-7A19-40C0-B5A4-126B95C86DCD}"/>
          </ac:spMkLst>
        </pc:spChg>
        <pc:spChg chg="add mod">
          <ac:chgData name="Junaid Khan" userId="f7a2e6860c0f709f" providerId="LiveId" clId="{2250DE18-FADA-4B7D-AC2C-02A0F4D3A789}" dt="2020-06-03T20:27:22.664" v="183" actId="1076"/>
          <ac:spMkLst>
            <pc:docMk/>
            <pc:sldMk cId="3553173885" sldId="295"/>
            <ac:spMk id="9" creationId="{2555EB4A-37EA-4EC0-A6D9-874F401DB254}"/>
          </ac:spMkLst>
        </pc:spChg>
        <pc:spChg chg="add mod">
          <ac:chgData name="Junaid Khan" userId="f7a2e6860c0f709f" providerId="LiveId" clId="{2250DE18-FADA-4B7D-AC2C-02A0F4D3A789}" dt="2020-06-03T20:27:51.613" v="188"/>
          <ac:spMkLst>
            <pc:docMk/>
            <pc:sldMk cId="3553173885" sldId="295"/>
            <ac:spMk id="11" creationId="{6B891002-7995-40B6-94CA-D2AE32218637}"/>
          </ac:spMkLst>
        </pc:spChg>
        <pc:spChg chg="add mod">
          <ac:chgData name="Junaid Khan" userId="f7a2e6860c0f709f" providerId="LiveId" clId="{2250DE18-FADA-4B7D-AC2C-02A0F4D3A789}" dt="2020-06-03T20:28:06.369" v="191" actId="207"/>
          <ac:spMkLst>
            <pc:docMk/>
            <pc:sldMk cId="3553173885" sldId="295"/>
            <ac:spMk id="12" creationId="{BA99FA6E-440C-487A-B8B9-875BCD544BAE}"/>
          </ac:spMkLst>
        </pc:spChg>
        <pc:picChg chg="add del mod">
          <ac:chgData name="Junaid Khan" userId="f7a2e6860c0f709f" providerId="LiveId" clId="{2250DE18-FADA-4B7D-AC2C-02A0F4D3A789}" dt="2020-06-03T20:21:31.123" v="135" actId="21"/>
          <ac:picMkLst>
            <pc:docMk/>
            <pc:sldMk cId="3553173885" sldId="295"/>
            <ac:picMk id="5" creationId="{B1A2C3C9-E87B-4A5C-AD61-4779BBC8FB25}"/>
          </ac:picMkLst>
        </pc:picChg>
        <pc:picChg chg="add mod">
          <ac:chgData name="Junaid Khan" userId="f7a2e6860c0f709f" providerId="LiveId" clId="{2250DE18-FADA-4B7D-AC2C-02A0F4D3A789}" dt="2020-06-03T20:27:14.278" v="182" actId="1076"/>
          <ac:picMkLst>
            <pc:docMk/>
            <pc:sldMk cId="3553173885" sldId="295"/>
            <ac:picMk id="7" creationId="{3FCE247F-847E-47C6-84F7-10C07D24782C}"/>
          </ac:picMkLst>
        </pc:picChg>
        <pc:picChg chg="add mod">
          <ac:chgData name="Junaid Khan" userId="f7a2e6860c0f709f" providerId="LiveId" clId="{2250DE18-FADA-4B7D-AC2C-02A0F4D3A789}" dt="2020-06-03T20:27:30.246" v="185" actId="14100"/>
          <ac:picMkLst>
            <pc:docMk/>
            <pc:sldMk cId="3553173885" sldId="295"/>
            <ac:picMk id="10" creationId="{07FC0B4D-1AAA-4DB6-8CF0-93A0C0201C11}"/>
          </ac:picMkLst>
        </pc:picChg>
      </pc:sldChg>
      <pc:sldChg chg="addSp modSp new mod">
        <pc:chgData name="Junaid Khan" userId="f7a2e6860c0f709f" providerId="LiveId" clId="{2250DE18-FADA-4B7D-AC2C-02A0F4D3A789}" dt="2020-06-03T21:30:44.633" v="397" actId="1076"/>
        <pc:sldMkLst>
          <pc:docMk/>
          <pc:sldMk cId="2629737851" sldId="296"/>
        </pc:sldMkLst>
        <pc:spChg chg="add mod">
          <ac:chgData name="Junaid Khan" userId="f7a2e6860c0f709f" providerId="LiveId" clId="{2250DE18-FADA-4B7D-AC2C-02A0F4D3A789}" dt="2020-06-03T20:30:24.441" v="210" actId="123"/>
          <ac:spMkLst>
            <pc:docMk/>
            <pc:sldMk cId="2629737851" sldId="296"/>
            <ac:spMk id="3" creationId="{C8C0E955-C437-4FC1-913C-6EE1B85A1DBF}"/>
          </ac:spMkLst>
        </pc:spChg>
        <pc:spChg chg="add mod">
          <ac:chgData name="Junaid Khan" userId="f7a2e6860c0f709f" providerId="LiveId" clId="{2250DE18-FADA-4B7D-AC2C-02A0F4D3A789}" dt="2020-06-03T20:45:28.974" v="269" actId="20577"/>
          <ac:spMkLst>
            <pc:docMk/>
            <pc:sldMk cId="2629737851" sldId="296"/>
            <ac:spMk id="4" creationId="{CE2538EB-5EB7-4F8B-AA12-A961E057E77C}"/>
          </ac:spMkLst>
        </pc:spChg>
        <pc:spChg chg="add mod">
          <ac:chgData name="Junaid Khan" userId="f7a2e6860c0f709f" providerId="LiveId" clId="{2250DE18-FADA-4B7D-AC2C-02A0F4D3A789}" dt="2020-06-03T21:30:44.633" v="397" actId="1076"/>
          <ac:spMkLst>
            <pc:docMk/>
            <pc:sldMk cId="2629737851" sldId="296"/>
            <ac:spMk id="5" creationId="{44567B32-D59B-4472-B2B8-38C3FBA1B6D6}"/>
          </ac:spMkLst>
        </pc:spChg>
        <pc:picChg chg="add mod">
          <ac:chgData name="Junaid Khan" userId="f7a2e6860c0f709f" providerId="LiveId" clId="{2250DE18-FADA-4B7D-AC2C-02A0F4D3A789}" dt="2020-06-03T20:29:46.155" v="206" actId="1076"/>
          <ac:picMkLst>
            <pc:docMk/>
            <pc:sldMk cId="2629737851" sldId="296"/>
            <ac:picMk id="2" creationId="{F875161F-75AA-4EB2-857D-6D4AD826C2E5}"/>
          </ac:picMkLst>
        </pc:picChg>
      </pc:sldChg>
      <pc:sldChg chg="addSp delSp modSp new mod modClrScheme chgLayout">
        <pc:chgData name="Junaid Khan" userId="f7a2e6860c0f709f" providerId="LiveId" clId="{2250DE18-FADA-4B7D-AC2C-02A0F4D3A789}" dt="2020-06-03T21:31:26.368" v="402" actId="1076"/>
        <pc:sldMkLst>
          <pc:docMk/>
          <pc:sldMk cId="1472507094" sldId="297"/>
        </pc:sldMkLst>
        <pc:spChg chg="del">
          <ac:chgData name="Junaid Khan" userId="f7a2e6860c0f709f" providerId="LiveId" clId="{2250DE18-FADA-4B7D-AC2C-02A0F4D3A789}" dt="2020-06-03T20:55:11.928" v="271" actId="700"/>
          <ac:spMkLst>
            <pc:docMk/>
            <pc:sldMk cId="1472507094" sldId="297"/>
            <ac:spMk id="2" creationId="{21500D4C-0172-47D5-8F43-9E44BEFEC352}"/>
          </ac:spMkLst>
        </pc:spChg>
        <pc:spChg chg="add mod">
          <ac:chgData name="Junaid Khan" userId="f7a2e6860c0f709f" providerId="LiveId" clId="{2250DE18-FADA-4B7D-AC2C-02A0F4D3A789}" dt="2020-06-03T21:31:26.368" v="402" actId="1076"/>
          <ac:spMkLst>
            <pc:docMk/>
            <pc:sldMk cId="1472507094" sldId="297"/>
            <ac:spMk id="2" creationId="{AB9EC67D-FDD8-4869-A610-A53F0D4C892C}"/>
          </ac:spMkLst>
        </pc:spChg>
        <pc:spChg chg="del">
          <ac:chgData name="Junaid Khan" userId="f7a2e6860c0f709f" providerId="LiveId" clId="{2250DE18-FADA-4B7D-AC2C-02A0F4D3A789}" dt="2020-06-03T20:55:11.928" v="271" actId="700"/>
          <ac:spMkLst>
            <pc:docMk/>
            <pc:sldMk cId="1472507094" sldId="297"/>
            <ac:spMk id="3" creationId="{6231E334-F287-42CB-A19E-2CFFBC0802FE}"/>
          </ac:spMkLst>
        </pc:spChg>
        <pc:spChg chg="del">
          <ac:chgData name="Junaid Khan" userId="f7a2e6860c0f709f" providerId="LiveId" clId="{2250DE18-FADA-4B7D-AC2C-02A0F4D3A789}" dt="2020-06-03T20:55:11.928" v="271" actId="700"/>
          <ac:spMkLst>
            <pc:docMk/>
            <pc:sldMk cId="1472507094" sldId="297"/>
            <ac:spMk id="4" creationId="{EA12A5CF-4E25-4D3E-831D-6B087052A88B}"/>
          </ac:spMkLst>
        </pc:spChg>
        <pc:spChg chg="del">
          <ac:chgData name="Junaid Khan" userId="f7a2e6860c0f709f" providerId="LiveId" clId="{2250DE18-FADA-4B7D-AC2C-02A0F4D3A789}" dt="2020-06-03T20:55:11.928" v="271" actId="700"/>
          <ac:spMkLst>
            <pc:docMk/>
            <pc:sldMk cId="1472507094" sldId="297"/>
            <ac:spMk id="5" creationId="{A0C44448-7C2C-4E5A-A2F4-F96AB4ECACAD}"/>
          </ac:spMkLst>
        </pc:spChg>
        <pc:spChg chg="del">
          <ac:chgData name="Junaid Khan" userId="f7a2e6860c0f709f" providerId="LiveId" clId="{2250DE18-FADA-4B7D-AC2C-02A0F4D3A789}" dt="2020-06-03T20:55:11.928" v="271" actId="700"/>
          <ac:spMkLst>
            <pc:docMk/>
            <pc:sldMk cId="1472507094" sldId="297"/>
            <ac:spMk id="6" creationId="{1BA6C802-24F3-42CE-AD5E-9C974909E826}"/>
          </ac:spMkLst>
        </pc:spChg>
        <pc:spChg chg="add mod">
          <ac:chgData name="Junaid Khan" userId="f7a2e6860c0f709f" providerId="LiveId" clId="{2250DE18-FADA-4B7D-AC2C-02A0F4D3A789}" dt="2020-06-03T20:57:21.733" v="288" actId="26606"/>
          <ac:spMkLst>
            <pc:docMk/>
            <pc:sldMk cId="1472507094" sldId="297"/>
            <ac:spMk id="7" creationId="{5FE0F5E8-11B8-4036-B8A6-3C45F2C46AE5}"/>
          </ac:spMkLst>
        </pc:spChg>
        <pc:spChg chg="add mod">
          <ac:chgData name="Junaid Khan" userId="f7a2e6860c0f709f" providerId="LiveId" clId="{2250DE18-FADA-4B7D-AC2C-02A0F4D3A789}" dt="2020-06-03T20:57:21.733" v="288" actId="26606"/>
          <ac:spMkLst>
            <pc:docMk/>
            <pc:sldMk cId="1472507094" sldId="297"/>
            <ac:spMk id="8" creationId="{3951F5CA-9E4D-4715-8C05-D06FF9C1A482}"/>
          </ac:spMkLst>
        </pc:spChg>
        <pc:picChg chg="add mod">
          <ac:chgData name="Junaid Khan" userId="f7a2e6860c0f709f" providerId="LiveId" clId="{2250DE18-FADA-4B7D-AC2C-02A0F4D3A789}" dt="2020-06-03T20:57:35.723" v="289" actId="14100"/>
          <ac:picMkLst>
            <pc:docMk/>
            <pc:sldMk cId="1472507094" sldId="297"/>
            <ac:picMk id="9" creationId="{939D70F5-E563-4719-9A47-DA4B29D7275C}"/>
          </ac:picMkLst>
        </pc:picChg>
      </pc:sldChg>
      <pc:sldChg chg="addSp delSp modSp new mod">
        <pc:chgData name="Junaid Khan" userId="f7a2e6860c0f709f" providerId="LiveId" clId="{2250DE18-FADA-4B7D-AC2C-02A0F4D3A789}" dt="2020-06-03T21:31:10.372" v="400" actId="1076"/>
        <pc:sldMkLst>
          <pc:docMk/>
          <pc:sldMk cId="2099656978" sldId="298"/>
        </pc:sldMkLst>
        <pc:spChg chg="mod">
          <ac:chgData name="Junaid Khan" userId="f7a2e6860c0f709f" providerId="LiveId" clId="{2250DE18-FADA-4B7D-AC2C-02A0F4D3A789}" dt="2020-06-03T20:58:58.995" v="308" actId="5793"/>
          <ac:spMkLst>
            <pc:docMk/>
            <pc:sldMk cId="2099656978" sldId="298"/>
            <ac:spMk id="2" creationId="{BDB22291-618D-47A6-A57D-5515F0F49433}"/>
          </ac:spMkLst>
        </pc:spChg>
        <pc:spChg chg="del">
          <ac:chgData name="Junaid Khan" userId="f7a2e6860c0f709f" providerId="LiveId" clId="{2250DE18-FADA-4B7D-AC2C-02A0F4D3A789}" dt="2020-06-03T20:58:25.678" v="291"/>
          <ac:spMkLst>
            <pc:docMk/>
            <pc:sldMk cId="2099656978" sldId="298"/>
            <ac:spMk id="3" creationId="{398BC0AC-E7DF-4467-943A-33CEDCBD5EEB}"/>
          </ac:spMkLst>
        </pc:spChg>
        <pc:spChg chg="add mod">
          <ac:chgData name="Junaid Khan" userId="f7a2e6860c0f709f" providerId="LiveId" clId="{2250DE18-FADA-4B7D-AC2C-02A0F4D3A789}" dt="2020-06-03T21:31:10.372" v="400" actId="1076"/>
          <ac:spMkLst>
            <pc:docMk/>
            <pc:sldMk cId="2099656978" sldId="298"/>
            <ac:spMk id="3" creationId="{F8C0296A-4A30-4FE0-BE93-CB46AE7F7F72}"/>
          </ac:spMkLst>
        </pc:spChg>
        <pc:graphicFrameChg chg="add mod modGraphic">
          <ac:chgData name="Junaid Khan" userId="f7a2e6860c0f709f" providerId="LiveId" clId="{2250DE18-FADA-4B7D-AC2C-02A0F4D3A789}" dt="2020-06-03T20:59:26.517" v="310" actId="12385"/>
          <ac:graphicFrameMkLst>
            <pc:docMk/>
            <pc:sldMk cId="2099656978" sldId="298"/>
            <ac:graphicFrameMk id="4" creationId="{DB35DB2A-6E49-4C0C-80DB-0822A55AC980}"/>
          </ac:graphicFrameMkLst>
        </pc:graphicFrameChg>
      </pc:sldChg>
    </pc:docChg>
  </pc:docChgLst>
  <pc:docChgLst>
    <pc:chgData name="Junaid Khan" userId="f7a2e6860c0f709f" providerId="LiveId" clId="{DB6928CC-D39B-44E0-9ACB-0CF8C1804376}"/>
    <pc:docChg chg="modSld">
      <pc:chgData name="Junaid Khan" userId="f7a2e6860c0f709f" providerId="LiveId" clId="{DB6928CC-D39B-44E0-9ACB-0CF8C1804376}" dt="2020-07-15T17:36:44.938" v="1"/>
      <pc:docMkLst>
        <pc:docMk/>
      </pc:docMkLst>
      <pc:sldChg chg="modSp mod">
        <pc:chgData name="Junaid Khan" userId="f7a2e6860c0f709f" providerId="LiveId" clId="{DB6928CC-D39B-44E0-9ACB-0CF8C1804376}" dt="2020-07-15T17:36:44.938" v="1"/>
        <pc:sldMkLst>
          <pc:docMk/>
          <pc:sldMk cId="3042826300" sldId="265"/>
        </pc:sldMkLst>
        <pc:spChg chg="mod">
          <ac:chgData name="Junaid Khan" userId="f7a2e6860c0f709f" providerId="LiveId" clId="{DB6928CC-D39B-44E0-9ACB-0CF8C1804376}" dt="2020-07-15T17:36:44.938" v="1"/>
          <ac:spMkLst>
            <pc:docMk/>
            <pc:sldMk cId="3042826300" sldId="265"/>
            <ac:spMk id="14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Progress</a:t>
            </a:r>
            <a:r>
              <a:rPr lang="en-US" baseline="0"/>
              <a:t> Chart 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noFill/>
            <a:ln w="9525" cap="flat" cmpd="sng" algn="ctr">
              <a:solidFill>
                <a:schemeClr val="accent1"/>
              </a:solidFill>
              <a:miter lim="800000"/>
            </a:ln>
            <a:effectLst>
              <a:glow rad="63500">
                <a:schemeClr val="accent1">
                  <a:satMod val="175000"/>
                  <a:alpha val="25000"/>
                </a:schemeClr>
              </a:glo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Sheet2!$A$4:$A$10</c:f>
              <c:strCache>
                <c:ptCount val="7"/>
                <c:pt idx="0">
                  <c:v>Research </c:v>
                </c:pt>
                <c:pt idx="1">
                  <c:v>Assembly / Platforn</c:v>
                </c:pt>
                <c:pt idx="2">
                  <c:v>PCB </c:v>
                </c:pt>
                <c:pt idx="3">
                  <c:v>Motor/Driver Configuration </c:v>
                </c:pt>
                <c:pt idx="4">
                  <c:v>Software/Application</c:v>
                </c:pt>
                <c:pt idx="5">
                  <c:v>Testing </c:v>
                </c:pt>
                <c:pt idx="6">
                  <c:v>Overall</c:v>
                </c:pt>
              </c:strCache>
            </c:strRef>
          </c:cat>
          <c:val>
            <c:numRef>
              <c:f>Sheet2!$B$4:$B$10</c:f>
              <c:numCache>
                <c:formatCode>0%</c:formatCode>
                <c:ptCount val="7"/>
                <c:pt idx="0">
                  <c:v>1</c:v>
                </c:pt>
                <c:pt idx="1">
                  <c:v>0.9</c:v>
                </c:pt>
                <c:pt idx="2">
                  <c:v>0.7</c:v>
                </c:pt>
                <c:pt idx="3">
                  <c:v>0.8</c:v>
                </c:pt>
                <c:pt idx="4">
                  <c:v>0.65</c:v>
                </c:pt>
                <c:pt idx="5">
                  <c:v>0.5</c:v>
                </c:pt>
                <c:pt idx="6" formatCode="0.00%">
                  <c:v>0.75829999999999997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56-4FE9-B206-988B6B29D15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overlap val="-50"/>
        <c:axId val="968194384"/>
        <c:axId val="968187824"/>
      </c:barChart>
      <c:catAx>
        <c:axId val="968194384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dk1">
                      <a:lumMod val="65000"/>
                      <a:lumOff val="35000"/>
                    </a:schemeClr>
                  </a:gs>
                  <a:gs pos="100000">
                    <a:schemeClr val="dk1">
                      <a:lumMod val="75000"/>
                      <a:lumOff val="25000"/>
                    </a:schemeClr>
                  </a:gs>
                </a:gsLst>
                <a:lin ang="108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8187824"/>
        <c:crosses val="autoZero"/>
        <c:auto val="1"/>
        <c:lblAlgn val="ctr"/>
        <c:lblOffset val="100"/>
        <c:noMultiLvlLbl val="0"/>
      </c:catAx>
      <c:valAx>
        <c:axId val="968187824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gradFill>
                <a:gsLst>
                  <a:gs pos="0">
                    <a:schemeClr val="dk1">
                      <a:lumMod val="65000"/>
                      <a:lumOff val="35000"/>
                    </a:schemeClr>
                  </a:gs>
                  <a:gs pos="100000">
                    <a:schemeClr val="dk1">
                      <a:lumMod val="75000"/>
                      <a:lumOff val="25000"/>
                    </a:schemeClr>
                  </a:gs>
                </a:gsLst>
                <a:lin ang="10800000" scaled="0"/>
              </a:gra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8194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9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dk1">
                <a:lumMod val="65000"/>
                <a:lumOff val="35000"/>
              </a:schemeClr>
            </a:gs>
            <a:gs pos="100000">
              <a:schemeClr val="dk1">
                <a:lumMod val="75000"/>
                <a:lumOff val="25000"/>
              </a:schemeClr>
            </a:gs>
          </a:gsLst>
          <a:lin ang="10800000" scaled="0"/>
        </a:gradFill>
        <a:round/>
      </a:ln>
      <a:effectLst/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B48F5-BACC-47D6-A0F7-82FBF9C6BC85}" type="datetimeFigureOut">
              <a:rPr lang="en-US"/>
              <a:t>7/15/2020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CAF8E-318A-4EFE-8633-D9E72ABCE0E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6559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31T23:49:53.14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31 1 2816,'-2'8'1120,"2"-8"-864,-4 11 64,3-9-32,0 3-256,0-1-64,-1 4 0,0-3 64,1 2-288,0-2-64,0 1-896,0-2-416</inkml:trace>
  <inkml:trace contextRef="#ctx0" brushRef="#br0" timeOffset="1">14 90 2304,'-4'14'960,"4"-14"-768,-3 15 64,1-12-96,1 2-608,0-1-224,0-1-256,0 0-64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31T23:52:48.51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94 123 4864,'34'2'3992,"17"-2"-3408,542-27 477,-580 25-1064,-8 2 14,-3-1 0,1 1 0,0 0 0,1 0 0,-1 0 0,0 0 0,1 0 0,2 1-11,-47 4 96,-62 2-136,-285 10 256,425-27 183,37-2-83,60 4-215,-1 6 1,49 8-102,-160-2-53,-22-4 52,0 0 1,0 0-1,0 0 0,0 2 0,0-2 1,0 0-1,1 0 0,-1 0 1,0 0-1,0 0 0,0 0 0,0 1 1,0-1-1,0 0 0,0 0 1,0 0-1,0 0 0,0 0 0,0 2 1,0-2-1,0 0 0,-1 0 1,1 0-1,0 0 0,0 0 1,0 0-1,0 0 0,0 1 0,0-1 1,0 0-1,0 0 0,0 0 1,0 0-1,0 0 0,0 0 0,-2 0 1,2 0-1,0 0 0,0 2 1,0-2-1,0 0 0,0 0 0,0 0 1,-1 0-1,1 0 0,0 0 1,0 0 0,-4 1 7,-1 2 0,1-2-1,0 1 1,0-1 0,-2 0 0,2-1 0,-2 2-7,-357 35 1270,505-60-956,-99 20-316,14-2 44,1 2 0,-1 1 0,0 4 0,28 5-42,-168 6-134,-235 4 1110,525-29-704,144 14-272,-318 1 30,-25-1-63,-21 3-38,-59 5 39,-1-5 0,1-2 0,-11-4 32,-26 2 122,22 1 3,-229 1 257,298-6-305,29-2-26,32-2-3,39-4-28,1 4 0,1 3 0,-2 4 0,2 4-20,-67-1-109,-25 1 21,-28 2-24,-162 11 261,-26-10-149,245-17 104,22-3-101,26 3-37,-52 9 46,-48 5 10,-16 3-76,0-1 1,0-3 0,-45-3 53,72-5 32,21-6-10,2 4-39,-4 5 16,1 2 1,0 0 0,0-1-1,0 1 1,-2 0-1,2-1 1,0 1-1,-1 0 1,1-2 0,0 2-1,-2 0 1,2 0-1,0-1 1,-1 1-1,1 0 1,0 0 0,-1 0-1,1-2 1,-2 2-1,2 0 1,-1 0-1,1 0 1,0 0 0,-2 0-1,2 0 1,-1 0-1,1 0 1,-2 0-1,2 0 1,0 0-1,-1 0 1,-23-1-40,22 1 41,-22 1-163,17 1 179,1-2 1,-1 0 0,0 0 0,0 0 0,0 0-1,1-2 1,-1 1 0,0-1 0,1 1 0,-4-2-18,10 0 17,0 2 1,-1-2-1,1 0 1,0 2 0,0-2-1,0 0 1,0 2-1,0-2 1,0 0 0,0 2-1,0-2 1,1 0-1,-1 1 1,2 0 0,-2 0-1,1-2-17,4-15 156,-5 17-181,0-3 0,-2 2 0,2-1 0,-1 1 0,-1-1 0,2 1 0,-1-1 0,-1 1 0,0 0 0,0-1 0,-1 0 25,3 4-5,0 0 0,0 0 1,0 0-1,0 0 0,0 0 1,0-2-1,0 2 0,0 0 0,0 0 1,0 0-1,0 0 0,0 0 1,0 0-1,0 0 0,0 0 0,0 0 1,0 0-1,0-1 0,0 1 0,0 0 1,0 0-1,0 0 0,0 0 1,0 0-1,0 0 0,0 0 0,0 0 1,0 0-1,0 0 0,0 0 0,-1 0 1,1 0-1,0 0 0,0 0 1,0-2-1,0 2 0,0 0 0,0 0 1,0 0-1,0 0 0,0 0 1,0 0-1,-2 0 0,2 0 0,0 0 1,0 0-1,0 0 0,0 0 0,0 0 1,0 0-1,0 0 0,0 0 1,0 0-1,0 0 0,0 2 0,-1-2 1,1 0-1,0 0 0,0 0 0,0 0 1,0 0-1,0 0 0,0 0 1,0 0-1,0 0 0,0 0 0,0 0 1,0 0-1,0 0 5,7 23-178,-1-12 173,21 62 357,-31-82-322,-2 2 0,2-2 0,-2 2 1,-1 0-1,1 0 0,-1 1 0,0-1 0,-2 0-30,5 3 4,3 2-29,-1 1 0,1 0-1,-2-1 1,2 1 0,-1-1-1,-1 1 1,2 1 0,-2-2-1,2 1 1,-2 1 0,1-1-1,0 1 1,0-2 25,1 2-6,1 0 0,0 0 0,0 0 0,0 0 1,0 0-1,-2 0 0,2 0 0,0 0 0,0 2 0,0-2 1,0 0-1,-1 0 0,1 0 0,0 0 0,0 0 0,0 0 0,0 0 1,0 0-1,-2 0 0,2 1 0,0-1 0,0 0 0,0 0 0,0 0 1,0 0-1,0 0 0,0 1 0,0-1 0,-1 0 0,1 0 0,0 0 1,0 0-1,0 2 0,0-2 0,0 0 0,0 0 6,6 18-94,-6-16 94,12 22 142,-12-23-133,2-1 1,-2 2 0,0-1 0,1 1 0,-1-1 0,2-1 0,-1 2 0,-1-1 0,2-1-1,-1 1 1,-1-1 0,1 2 0,1-2 0,-1 1 0,-1-1 0,2 2 0,-1-2 0,1 0-10,-2 0 1,0 0 1,1 0 0,-1 0 0,0-2 0,0 2 0,1 0-1,-1 0 1,0-1 0,0 1 0,0 0 0,0 0 0,2-2-1,-2 2 1,0 0 0,0-1 0,0 1 0,0 0 0,0-1 0,0 1-1,0 0 1,0 0 0,0-2 0,0 2 0,0 0 0,0-1-1,0 1 1,0 0 0,0-2 0,0 2 0,0 0 0,0-1-1,-2 1 1,2 0 0,0 0 0,0-2 0,0 2 0,0 0-1,-1 0 1,1-1 0,0 1 0,0 0 0,-1 0-2,-9-20 29,10 22-33,1-2-1,-1 1 1,0-1 0,0 1-1,1 1 1,-1-2 0,0 1-1,0-1 1,0 2-1,2-1 1,-2-1 0,0 1-1,0-1 1,0 2-1,0-1 1,0-1 0,0 2-1,0-2 1,-2 1 0,2 1-1,0-2 1,0 1-1,0-1 1,-1 1 0,1 1-1,0-2 1,-1 1 0,1-1-1,0 2 1,-2-2-1,2 1 1,0-1 0,-1 0-1,1 2 1,-2-2-1,2 1 1,-1-1 0,1 0-1,-2 1 1,2-1 0,-1 0-1,0 0 1,1 2-1,-2-2 1,2 0 0,-1 0-1,-1 0 1,2 0 0,-1 0-1,1 0 1,-1 0-1,-1 0 1,2 0 0,-1 0-1,-1 0 1,2 0 4,3 1 10,1 1 0,1-1 0,-1 0 0,-1 1 0,1-1-1,0-1 1,1 2 0,-1-2 0,0 1 0,0-1 0,1 0 0,-1-1 0,0 1 0,0 0-10,5-2 19,0-1 1,-1 2-1,-1-2 1,2 0-1,-1 1 1,4-4-20,-4 3-35,2 2 0,-1-2 0,1 1 0,0 1 0,0 1 0,-1-2 0,0 2 0,1 2 0,0-2 35,14 1-80,450-11 144,-601 20-170,-186 6 298,309-16-127,8-1-31,26-4-16,44-3 83,134-2-114,-1 8 0,13 11 13,-201-8-5,-29 1-58,-32-1-51,-677-24 461,700 21-193,19 2-152,0 0 0,0 0 1,0 0-1,0 0 0,0 0 1,0 0-1,0 0 0,0 0 1,0 0-1,0 0 0,0 0 1,0 0-1,0 0 0,0 0 1,0 0-1,0 0 1,1 0-1,-1 0 0,0 0 1,0 0-1,0 0 0,0 0 1,0 0-1,0 0 0,0 0 1,0 0-1,0 0 0,0 0 1,0 0-1,0 0 0,0-2 1,0 2-1,0 0 0,0 0 1,0 0-1,0 0 0,0 0 1,0 0-1,0 0 0,0 0 1,0 0-1,0 0 1,0 0-1,0 0 0,0 0 1,0 0-1,0 0 0,0 0 1,0-1-1,0 1 0,0 0 1,0 0-1,0 0 0,0 0 1,0 0-1,-1 0 0,1 0 1,0 0-1,0 0 0,0 0 1,0 0-3,37-6 50,220-8-485,0 12 0,143 21 435,-364-15-129,-32-2 3,-24-4 40,-67-2-41,-743-26 1438,795 29-1195,31 1-32,21-2-39,565-4 24,-332 16-420,80 20 351,-317-28-20,33 6-99,-48-5-12,-10-1 96,-17 0 25,-783-10 581,789 8-399,37-2 5,6 1-164,238-13-162,-1 11 0,169 23 149,-404-16 69,-50-4-17,14 0-109,-187 2-106,-315 12 619,493-10-266,51-3-140,61-2-54,720 2 50,-791 1-43,-12-1-6,0-1 1,0 2-1,-1-2 0,1 0 1,0-2-1,-1 2 0,2-1 3,-54-11-101,-197-5 715,-9 10-614,28 2 245,538 9-339,84 3-42,34 26-322,-403-29 293,-28-4 163,0 0 0,0 0 0,0 0 0,0 0 0,0 0 0,0 0 1,0 0-1,2 0 0,-2 0 0,0 0 0,0 0 0,0 0 0,0 0 1,0 0-1,0 0 0,0 0 0,0 0 0,0 0 0,0 0 0,0 0 1,0 0-1,1 0 0,-1 0 0,0 0 0,0 0 0,0 0 0,0 1 1,0-1-1,0 0 0,0 0 0,0 0 0,0 0 0,0 0 1,0 0-1,0 0 0,0 0 0,0 0 0,0 0 0,0 0 0,0 0 1,0 0-1,0 0 0,0 2 0,1-2 0,-1 0 0,0 0 0,0 0 1,0 0-1,0 0 0,0 0 0,0 0 0,-1 0 0,1 0 0,0 0 1,0 0-1,0 1 0,0-1 0,0 0 0,0 0 0,0 0 0,0 0 1,0 0-1,0 0 0,0 0 0,0 0 0,0 0 2,-11 4-51,-18 2-5,-446 31 299,256-23 47,159-9-222,-39 2 334,-38-4-402,131-5 40,6 1-27,16-5-37,27-4-21,112-14-6,121-2 51,153 15-291,-1026 39 264,297-9 22,248-16 31,-2 1 156,0-4 0,-15-1-182,53-4 43,27 0-9,32-5-5,78-10-62,3 6 0,34 4 33,247 8-51,-386 2 51,-14 0-8,1 0 1,0 0-1,-1 0 1,1 0 0,-2 2-1,2-2 1,0 1-1,-1 0 1,1 1-1,0 1 8,-5-3-1,-1 0 0,0 0-1,0 0 1,0 1-1,0-1 1,0 0-1,0 0 1,0 0-1,0 0 1,0 0-1,0 0 1,0 0-1,0 0 1,0 0-1,2 2 1,-2-2-1,0 0 1,0 0-1,0 0 1,0 0-1,0 0 1,0 0-1,0 0 1,0 0-1,0 1 1,0-1-1,0 0 1,0 0-1,0 0 1,0 0-1,0 0 1,-2 0 0,2 0-1,0 0 1,0 1-1,0-1 1,0 0-1,0 0 1,0 0-1,0 0 1,0 0-1,0 0 1,0 0-1,0 0 1,0 0-1,0 0 1,-1 0-1,1 0 1,0 2-1,0-2 1,0 0-1,0 0 1,0 0-1,0 0 1,0 0-1,0 0 1,-2 0-1,2 0 1,0 0-1,0 0 1,0 0 1,-12 4-38,-50 7-23,1-2 0,-1-2-1,-18-3 62,-17 2 62,-2 3 46,-167 9 50,247-19-23,23-2-43,35-4-105,-38 7 2,200-27-141,89 1 152,209 8-111,-345 13 65,27 5 89,58-3-118,-409-4-245,-248-3 693,404 8-189,35-1-80,180-10-93,65 10-11,206 20-35,-358-13 32,-91-2 20,-21-2-1,-4 0 2,-40 0 17,-922-20 39,887 18-4,57 1 30,44-2-72,225-11-92,22 11 64,252 22-288,-938-29 360,9 3 42,385 5-77,21 2-36,0 0-1,0 0 1,0 0-1,0 0 0,0 0 1,0 0-1,0-1 1,0 1-1,0 0 0,0 0 1,0 0-1,0 0 0,0 0 1,0 0-1,0 0 1,0 0-1,0 0 0,0 0 1,0 0-1,0 0 0,0 0 1,0 0-1,0 0 1,0 0-1,0 0 0,0 0 1,0 0-1,0 0 1,0-2-1,0 2 0,0 0 1,0 0-1,0 0 0,0 0 1,0 0-1,0 0 1,0 0-1,0 0 0,0 0 1,0 0-1,0 0 0,0 0 1,0 0-1,0 0 1,-2 0-1,2 0 0,0 0 1,0 0-1,0 0 1,0 0-2,36-7 9,102-7-2855,104 4 2847,-150 10-3968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31T23:53:05.43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2781 33 6144,'8'-4'2230,"-8"4"-2216,1-1 0,-1 1 0,0 0-1,0 0 1,0 0 0,0 0 0,0 0 0,0 0 0,1 0 0,-1 0 0,0 0 0,0 0-1,0 0 1,0 0 0,1 0 0,-1 0 0,0 0 0,0 0 0,0 0 0,0 0-1,0 0 1,1 0 0,-1 0 0,0 0 0,0 0 0,0 0 0,0 0 0,0 0 0,1 0-1,-1 0 1,0 0 0,0 1 0,0-1 0,0 0 0,0 0 0,0 0 0,0 0 0,1 0-1,-1 0 1,0 0 0,0 1 0,0-1 0,0 0 0,0 0 0,0 0 0,0 0 0,0 0-1,0 1 1,0-1 0,0 0 0,0 0 0,0 0 0,0 0 0,0 1 0,0-1 0,0 0-1,0 0 1,0 0 0,0 0 0,0 0 0,0 1 0,0-1 0,0 0 0,0 0-1,0 0 1,-1 0-14,1 1-3,0-1-1,-1 1 1,1-1-1,-1 1 1,1-1-1,-1 1 0,1-1 1,-1 0-1,1 1 1,-1-1-1,0 0 1,1 1-1,-1-1 0,1 0 1,-1 0-1,0 1 1,1-1-1,-1 0 1,0 0-1,1 0 0,-1 0 1,0 0-1,0 0 4,-21 0 47,15 0-17,-396 1 589,385-3-171,15 0-92,13-1-232,29-1-64,1 1 0,-1 1 0,6 3-60,119 10 70,-75-4 208,-371-15 532,263 6-481,16 0 85,14-1-271,37-3-111,1 1 0,1 3-1,17 3-31,20-1-85,-52-1 107,-124 1-78,-35-1 298,-57 9-242,162-7-41,-3 1 355,41 0-85,147 0-268,41 3 120,-197-5-67,-17 0 21,-28-1 24,22 1-76,-446-14 150,432 13-111,13 1 103,-1 0 0,1-1 1,0-1-1,-10-2-125,50-2 27,28 2-91,-1 2 0,42 5 64,-147 3-144,-294 3 261,414-10-87,0 3 0,0 2 1,2 4-31,-40-2-171,-63 0 459,-80-2-463,-18-5 175,27 0 159,60 2-32,21 0-41,-1-1 0,-17-2-86,91-11 181,26 5-250,0 3 0,64 5 69,-68 1-1,-155-2-37,-285 9 204,354-8-185,20-2-48,25-2 89,35 0-72,0 3 1,0 3-1,57 9 50,-112-7-74,-26-3-5,6-1 67,-174 5-52,-12 0 10,108 0 273,135-6-196,-24 0-52,1 0 1,-1 2 0,1 1-1,12 3 29,-32-3 22,-5 0-24,-12 2-48,-18 1-96,-147 10 312,-4-7-166,169-8 31,8 1-3,-1-1 1,1 1 0,0-1 0,-1-1 0,1 1-1,0-1 1,-1 1 0,-3-2-29,8 2 0,0 0 0,0-1 0,0 1 1,0 0-1,0 0 0,0 0 0,0 0 0,0 0 0,0 0 1,0 0-1,-1 0 0,1-1 0,0 1 0,0 0 0,0 0 1,0 0-1,0 0 0,0 0 0,0 0 0,0 0 0,1-1 1,-1 1-1,0 0 0,0 0 0,0 0 0,0 0 0,0 0 1,0 0-1,0 0 0,0-1 0,0 1 0,0 0 0,0 0 1,0 0-1,0 0 0,0 0 0,0 0 0,1 0 0,-1 0 1,0 0-1,0 0 0,0 0 0,0 0 0,0 0 0,0-1 1,0 1-1,1 0 0,-1 0 0,0 0 0,0 0 0,0 0 1,0 0-1,0 0 0,0 0 0,0 0 0,1 0 0,-1 0 1,0 0-1,0 1 0,0-1 0,10-4 54,15-1-138,1 1 0,0 1 1,19 1 83,81 3-855,-111 0 788,56 1-139,0 4 1,-1 3 205,-143-14 385,30 4-322,-188-6-156,2 0 399,215 5-153,14 2-152,0 0 0,0 0 0,0 0 0,0 0 0,0 0 0,0 0 0,0 0 0,0 0 0,0 0 0,0 0 0,0 0 0,0 0 0,1 0 1,-1 0-1,0 0 0,0 0 0,0 0 0,0-1 0,0 1 0,0 0 0,0 0 0,0 0 0,0 0 0,0 0 0,0 0 0,0 0 0,0 0 0,0 0 0,0 0 0,0 0 1,0 0-1,0 0 0,0 0 0,0 0 0,0 0 0,0 0 0,0 0 0,0-1 0,0 1 0,0 0 0,0 0 0,0 0 0,0 0 0,0 0 0,0 0 0,0 0 0,0 0 0,0 0 1,0 0-1,0 0 0,0 0 0,0 0 0,0 0 0,0 0 0,0 0 0,0 0 0,0 0 0,0 0 0,0 0 0,0-1-1,24-3 46,45-1-80,1 3 1,-1 3 0,0 3-1,58 11 34,-117-12 0,-10-1 92,-17 2-2,-279-1-101,220-4-58,38 1 111,9 1 9,0-2 0,-19-3-51,48 4 5,0 0 1,0 0 0,0 0 0,-1 0 0,1 0 0,0 0 0,-1 0 0,1 0 0,0 0-1,0 0 1,-1 0 0,1 0 0,0 0 0,0 0 0,-1 0 0,1 0 0,0 0 0,0-1 0,0 1-1,-1 0 1,1 0 0,0 0 0,0 0 0,0 0 0,-1-1 0,1 1 0,0 0 0,0 0-1,0 0 1,0-1 0,-1 1 0,1 0 0,0 0 0,0-1 0,0 1 0,0 0 0,0 0-1,0-1-5,9-5 119,18-3-93,17 1-116,2 1 1,-1 3 0,43 0 89,9 6 134,31 8-134,-61-2-37,-67-8 32,1 0 0,-1 0 1,1 0-1,-1 0 0,1 0 1,-1 0-1,1 0 0,-1 0 1,1 0-1,-1 1 0,1-1 1,-1 0-1,1 0 0,-1 0 0,1 1 1,-1-1-1,1 0 0,-1 1 1,0-1-1,1 0 0,-1 1 1,0-1-1,1 1 5,-13 3-68,-36-2 26,-1-2 0,-1-2 42,-24 0-55,-408 6 370,466-5-242,26-3-37,26-3-81,53-4-5,0 3 0,1 4-1,-1 4 1,1 4 0,56 11 50,-129-12 30,-27-1 38,-30-1 53,-24-2-126,-488 5 255,542-3-243,7 0-1,0-1 0,0 1-1,0-1 1,1 0 0,-1 0-1,0 0 1,0-1 0,0 1-1,0-1 1,0 0-6,18-5 27,40-4-47,1 2 1,0 3 0,0 2-1,6 3 20,68 4 115,25 10-115,-67-5-37,-269-9 62,-229 1-2,409-1-26,-27 0 73,28 0-69,0 0 1,0 0 0,0 0 0,0 0 0,0 0 0,0 0 0,0-1 0,0 1-1,0 0 1,0 0 0,0 0 0,0 0 0,1 0 0,-1 0 0,0 0 0,0 0-1,0 0 1,0 0 0,0 0 0,0 0 0,0 0 0,0 0 0,0 0-1,0 0 1,0 0 0,0 0 0,0 0 0,0 0 0,0 0 0,0 0 0,0-1-1,0 1 1,0 0 0,0 0 0,0 0 0,0 0 0,0 0 0,0 0 0,0 0-1,0 0 1,0 0 0,0 0 0,0 0 0,0 0 0,0 0 0,0 0-2,18-4 2,62-8-10,0 5 0,1 2 0,0 4 0,19 5 8,-65-2-95,0 1 1,0 1 0,20 7 94,-44-6-145,-17-2 9,-21 1 1,-119-1 71,-14-8 64,11 1-5,30 5 45,45 1 38,-1-4 1,-8-3-79,83 5 2,-1 0 0,1 0-1,-1 0 1,1 0 0,-1 0 0,1 0 0,-1 0 0,1-1-1,-1 1 1,1 0 0,-1 0 0,1 0 0,-1 0-1,1-1 1,-1 1 0,1 0 0,0 0 0,-1-1 0,1 1-1,-1 0 1,1-1 0,0 1 0,-1 0 0,1-1 0,0 1-1,0 0 1,-1-1-2,2 1 1,-1-1-1,0 1 1,0-1-1,1 1 0,-1-1 1,1 1-1,-1-1 1,0 1-1,1-1 1,-1 1-1,1 0 1,-1-1-1,1 1 0,-1 0 1,1-1-1,-1 1 1,1 0-1,-1 0 1,1 0-1,0 0 1,-1-1-1,20-4 50,0 0 0,1 1 0,-1 1 0,0 1 0,16 1-50,-24 0 11,99-1-323,0 5 0,101 16 312,-201-18-32,-9-1 8,0 0 0,1 0 0,-1 0 0,0 1 0,0-1 0,1 1 0,-1-1 0,0 1 0,0 0 0,1 1 24,-3 0-151,-7 0 141,-9 0 70,-238 2 163,26-2-153,27 12 437,335-36-193,-47 13-372,1 4-1,-1 4 0,1 4 1,65 11 58,-147-13 4,-9 0 0,-19 0 5,-36-2 0,-217-2 487,-128 20-496,389-15 39,7-1-25,0-1-1,0 1 1,0-1-1,0-1 1,-3 0-14,6-1 64,8-2-18,10-1 20,12-3-75,0 2 1,0 1 0,0 1-1,3 1 9,109-5-11,-92 7 61,-28 0-40,16 0-46,24 2 36,-97 4-160,-183 11 192,-105 24-32,312-38 57,19-5 4,25-6 7,38-5-86,1 2 1,0 3-1,37 1 18,-100 7-23,0 1 1,0 0 0,0 0-1,0 1 1,4 0 22,-15 1-60,0 1 0,0-1 1,-1 0-1,1-1 0,-2 0 60,-417 63 128,424-63-128,-32 3 158,33-4-156,0 0 0,0 0 0,0 0 1,0-1-1,0 1 0,0 0 0,0 0 0,0 0 1,0 0-1,0 0 0,0 0 0,0 0 0,0 0 1,0 0-1,0 0 0,0 0 0,0 0 0,0 0 1,0 0-1,0 0 0,0 0 0,0-1 0,0 1 1,0 0-1,0 0 0,0 0 0,0 0 0,0 0 1,0 0-1,0 0 0,0 0 0,0 0 0,0 0 1,0 0-1,0 0 0,-1 0 0,1 0 0,0 0 1,0 0-1,0 0-2,19-7 0,50-13-50,1 3 0,0 3 0,38-2 50,-480 79 16,354-58-12,-13 1 104,48-15 15,14-3-118,9-3-47,39-10 42,-134 39 8,2 2 0,-15 9-8,92-41 112,10 1-12,88-44-280,-118 56 78,-12 2 108,-13 2 20,21-1-36,-34 5 156,0 1 1,1 2 0,0 1-1,-16 7-146,36-10 160,18-5-53,21-5-86,109-27 182,-148 34-252,-7 1 28,0 1 0,0 0-1,0 2 1,0 1 0,-3 2 21,21-9 14,3 0 7,10-2 32,24-5 44,-26 4-85,90-15-140,-92 17 76,-14 5 130,-14 5-18,-5-2-118,5-2 17,0 1 0,1 1 0,-1 1 41,17-6 190,5-2-62,13 0-11,20-5-78,43-8 0,-31 4-82,1 2-1,37 0 44,-74 8-24,-15 3-36,-14 4-27,-50 10 247,-51 6-160,374-64 432,-225 33-458,-12 2 9,1 1 0,0 0 0,0 2-1,0 0 1,0 1 17,-48 11-122,-236 35 198,218-38-110,89-22 242,58-10-256,1 4 0,74-3 48,-154 23-88,-14 2 38,-13 1 28,-70 13 58,-63 5-36,58-10-14,-126 14 62,195-24 30,14-1-77,-1 0 1,0 0-1,0 0 0,0 0 0,0 0 0,0 0 1,0 0-1,0 0 0,0 0 0,0 0 0,0 0 1,0 0-1,0 0 0,0 0 0,0 0 0,0 0 0,0-1 1,0 1-1,0 0 0,0 0 0,0 0 0,0 0 1,0 0-1,0 0 0,0 0 0,0 0 0,0 0 1,0 0-1,0 0 0,0 0 0,0 0 0,0 0 0,0 0 1,0 0-1,0 0 0,0 0 0,0 0 0,0 0 1,0 0-1,0 0 0,0-1 0,0 1 0,0 0 1,0 0-1,0 0 0,0 0 0,0 0 0,0 0 0,0 0 1,0 0-1,0 0 0,0 0 0,0 0 0,0 0-1,19-7 46,-12 5-64,198-56 43,-120 36-82,-67 15 120,-16 3-138,-12 3 2,-60 4 90,-50 9-17,52-4 20,174-27 114,-105 19-135,23-5-32,1 2 0,-1 1 0,0 0 0,1 2 0,11 2 33,-35-2 0,-1 0 0,0 0 0,0 0-1,0 0 1,0-1 0,0 1 0,0 0-1,0 0 1,1 0 0,-1 0 0,0 0-1,0 0 1,0 0 0,0 0 0,0 0-1,0 0 1,1 0 0,-1 0 0,0 1-1,0-1 1,0 0 0,0 0-1,0 0 1,0 0 0,0 0 0,1 0-1,-1 0 1,0 0 0,0 0 0,0 0-1,0 0 1,0 0 0,0 1 0,0-1-1,0 0 1,0 0 0,0 0 0,0 0-1,1 0 1,-1 0 0,0 0 0,0 1-1,0-1 1,0 0 0,0 0 0,0 0-1,0 0 1,0 0 0,0 0-1,0 0 1,0 1 0,0-1 0,0 0-1,0 0 1,0 0 0,0 0 0,-1 0-1,1 0 1,0 1 0,0-1 0,0 0-1,0 0 1,0 0 0,0 0 0,0 0-1,0 0 1,0 0 0,0 0 0,-13 8-40,-21 6-25,-47 9-38,-41 4 103,2 0 103,190-43-117,1 3-1,1 3 1,43 0 14,-84 11-432,-31 1 182,-7 2 159,-7 1 43,-31 7 35,0-2 1,0-2-1,-12-1 13,-29 5 59,18 0 112,179-26-54,121-41-213,-232 55 92,0 0 0,0 0 0,0 0 1,0 0-1,0 0 0,0 0 0,0 0 0,0 0 0,0 0 0,0 0 0,0 1 0,0-1 1,0 0-1,0 0 0,0 0 0,0 0 0,0 0 0,0 0 0,0 0 0,1 0 0,-1 0 1,0 0-1,0 0 0,0 0 0,0 0 0,0 0 0,0 0 0,0 0 4,-15 7 9,-23 8 1,-58 14-51,9-4 11,0 5-1,-6 7 31,66-23 54,26-11 60,7-3-51,8-2 5,136-41-15,-67 19-48,118-33-229,-302 79-66,24-7 351,-4 5-61,41-8 5,-6 0 72,0 3 1,-18 10-78,103-37 107,57-19-44,2 4-1,73-10-62,-148 33-35,6-2-46,-27 6 53,-4 0-1,-14 3-19,-116 19 20,-30 7-72,135-23 103,13-4 28,0 1 0,0 1 1,0 1-1,-5 2-31,75-19 224,311-59-262,-352 70-62,-11 1 12,-8 1-6,-60 15-77,-24 0 171,-22 6 86,36-6 105,-77 20 103,277-69-268,1 5 1,1 5 0,68-1-27,-180 23-9,-11 0-2,1 0-1,-1 0 1,0 1-1,1 0 0,-1 0 1,0 1-1,1 0 0,2 0 12,-8-1-2,0 0 0,0 0 0,0 0 0,0 0-1,0 0 1,0 0 0,0 0 0,0 0-1,0 0 1,0 0 0,0 0 0,0 0-1,1 0 1,-1 1 0,0-1 0,0 0 0,0 0-1,0 0 1,0 0 0,0 0 0,0 0-1,0 0 1,0 0 0,0 0 0,0 0-1,0 0 1,0 0 0,0 0 0,0 0-1,0 0 1,0 1 0,0-1 0,0 0 0,0 0-1,0 0 1,0 0 0,0 0 0,0 0-1,0 0 1,0 0 0,0 0 0,0 0-1,0 0 1,0 0 0,0 0 0,0 0-1,0 0 1,-1 0 0,1 1 0,0-1 0,0 0-1,0 0 1,0 0 0,0 0 0,0 0-1,0 0 1,0 0 0,0 0 0,0 0-1,0 0 1,0 0 0,0 0 0,0 0-1,0 0 1,0 0 0,-1 0 0,1 0 2,-8 4-67,-10 2 17,-275 79-51,172-48 77,-40 13 389,150-44-368,10-3 39,23-3 64,49-15 47,-1-2-1,31-13-146,35-10-21,155-27-165,-264 61 148,-48 10-275,-96 21 253,-185 71 54,283-91-2,-21 7 93,1 1 0,0 1-1,0 3 1,-6 5-85,59-27 138,1-1-1,-1 2 1,6-1-138,32-10-8,14-7-22,73-26-57,50-6 87,-102 36-26,29-7-87,-219 44-164,-145 49 180,91-24 285,86-21-72,38-12-30,1-1 0,-3-2-86,86-30 141,-24 9-101,96-35-238,126-32 198,-164 54-117,-83 26 122,36-13-170,-35 12 90,-5 0 6,-20 5-11,-374 92 167,143-30 696,244-65-742,8-3-20,17-9-18,29-14-42,-45 25 39,36-17-16,1 2-1,0 1 0,7 0 17,115-28-65,-92 26 63,-171 38-197,-61 15 265,147-31-70,12-4 39,0 0 1,0 0-1,0 0 0,0-1 1,-1 0-1,-5 0-35,9-4 15,7-1-1,6-4-1,41-14-4,49-14-9,-40 15-3,-44 15-6,24-7-180,-61 24 61,-119 24 80,-1 0 134,174-49 63,176-46-368,-329 86-154,-10 3 864,306-61-246,314-43-327,-458 70 127,-3-1 13,-29 6-60,0 0 0,0 0 0,0 0-1,0 0 1,0 0 0,0 0-1,0 0 1,0 0 0,0 0-1,0 0 1,0 0 0,0 0-1,0 0 1,0 0 0,0 0 0,-1 0-1,1 0 1,0 0 0,0 0-1,0 0 1,0 0 0,0 0-1,0 0 1,0 0 0,0 0-1,0 0 1,0 0 0,0 0-1,0 0 1,0 0 0,0 0 0,0 0-1,0-1 1,0 1 0,0 0-1,0 0 1,0 0 0,0 0-1,0 0 1,0 0 0,0 0-1,0 0 1,0 0 0,0 0-1,0 0 1,0 0 0,0 0 0,0 0-1,0 0 1,0 0 0,0 0-1,0 0 1,0 0 0,0 0-1,0-1 1,0 1 0,0 0-1,0 0 1,1 0 2,-10-1-49,-11 0 53,-84 9 66,-58 13-70,-102 28-81,229-42 140,105-24 144,37-9-267,29 6 2,1 5-1,0 6 1,17 7 62,-298 9 47,52-2-51,22-1-99,13 0 176,1-3-1,-8-3-72,50-1 127,14 3-126,0 0 0,0 0 0,0 0 0,0-1-1,0 1 1,0 0 0,0 0 0,0 0 0,0-1-1,0 1 1,0 0 0,0 0 0,0 0 0,0 0 0,0-1-1,0 1 1,1 0 0,-1 0 0,0 0 0,0 0-1,0 0 1,0 0 0,0-1 0,0 1 0,1 0-1,-1 0 1,0 0 0,0 0 0,0 0 0,0 0 0,1 0-1,-1 0 1,0 0 0,0 0 0,0 0 0,0-1-1,1 1 1,-1 0-1,28-8-62,8 1-20,0 2 0,0 1 0,0 2-1,1 1 1,-1 2 0,1 2-1,9 3 83,-40-5-172,-6 1 66,-12 2 25,-23 2 3,-110 9 185,-53-4-107,171-12 298,27 1-295,0 0 0,0 0 0,0 0 0,0 0 0,0 0 1,0 0-1,0 0 0,0 0 0,0 0 0,-1 0 0,1 0 0,0 0 0,0 0 0,0 0 0,0 0 0,0 0 0,0 0 0,0-1 0,0 1 0,0 0 0,0 0 0,0 0 0,-1 0 0,1 0 0,0 0 0,0 0 0,0 0 0,0 0 1,0 0-1,0 0 0,0 0 0,0 0 0,0 0 0,0 0 0,0-1 0,0 1 0,0 0 0,0 0 0,0 0 0,0 0 0,0 0 0,0 0 0,0 0 0,0 0 0,0 0 0,0 0 0,0-1 0,0 1 0,0 0 0,0 0 0,0 0 0,0 0 1,0 0-1,0 0 0,0 0 0,0 0 0,0 0 0,0 0 0,0 0 0,0 0 0,0-1 0,0 1 0,0 0-3,15-5 11,33-6 12,2 2 0,-1 2 0,30 0-23,152 2-201,-228 5 200,33 0 0,-10-1-28,-1 1 0,13 3 29,-25 1-57,-20 1 68,-20 2-8,-114 15 45,-53-3-48,370-39 176,-3 7-300,0 7 0,0 8-1,94 16 125,-369-20-48,92 1 62,-58-2 244,-14-6-258,77 8 381,5 0-146,13-2-73,21 1-156,60 0-47,-1 4 0,1 4 0,85 18 41,-167-21-7,-14-1-12,-22-1-40,-365-20 86,378 18 9,8 1-6,-1 0-1,1 0 0,0 0 0,-1-1 0,1 1 0,-1-1 0,1 0 0,0 0 0,-2-1-29,5 2-2,0 0 0,0 0 0,0 0 0,0 0 0,0-1 0,0 1 0,0 0 0,0 0 0,0 0 0,0 0 0,0 0 0,0 0 0,0-1 0,0 1 0,0 0 0,0 0 0,0 0 0,0 0 0,0 0 0,0 0 0,1 0 0,-1-1 0,0 1 0,0 0 0,0 0 0,0 0 0,0 0 0,0 0 0,0 0 0,0 0 0,0 0 0,0 0 0,1-1 0,-1 1 0,0 0 0,0 0 0,0 0 0,0 0 0,0 0 0,0 0 0,1 0 0,-1 0 0,0 0 0,0 0 0,0 0 0,0 0 0,0 0 0,0 0 0,0 0 0,1 0 2,7-3-60,23-1 39,-1 0-1,1 2 0,17 1 22,93 7 0,-134-5-9,3-1 5,128 13 8,-132-10-9,-14-2-15,-15 1-46,-126-6 205,-13-8-139,149 9-16,31 2 37,75-1-156,-1 4 1,0 3-1,0 5 0,57 15 135,-106-13-400,-43-12 388,0 0 0,0 0 0,0 0 0,0 0-1,0 0 1,0 0 0,0 0 0,0 0-1,0 0 1,1 0 0,-1 0 0,0 0 0,0 0-1,0 0 1,0 0 0,0 0 0,0 0-1,0 0 1,0 0 0,0 0 0,0 0 0,0 0-1,1 0 1,-1 0 0,0 0 0,0 1-1,0-1 1,0 0 0,0 0 0,0 0 0,0 0-1,0 0 1,0 0 0,0 0 0,0 0-1,0 0 1,0 0 0,0 0 0,0 1 0,0-1-1,0 0 1,0 0 0,0 0 0,0 0-1,0 0 1,0 0 0,0 0 0,0 0 0,0 0-1,0 0 1,0 1 0,0-1 0,0 0-1,0 0 1,0 0 0,0 0 0,0 0 0,0 0-1,0 0 1,0 0 0,0 0 0,0 0-1,0 0 1,0 0 0,-1 0 12,-8 3-371,-13 0 86,-120 2 141,295-6 579,56 0-438,12 10 3,-183-7 240,-97 5 411,-246 5-465,471-6-197,-149-6 2,124 5-88,109 18 97,-231-19-94,-14-3 41,-11 0 8,-308-16 77,191 7 21,30 3-31,8 2 247,1-4 0,-13-6-269,96 13 5,0 0-1,1 0 1,-1 0 0,0 0-1,0-1 1,1 1-1,-1 0 1,0 0 0,1 0-1,-1-1 1,0 1 0,1 0-1,-1-1 1,0 1-1,1-1 1,-1 1 0,0 0-1,1-1 1,-1 0-1,1 1-4,0-1 4,0 1 0,1 0 0,-1-1-1,0 1 1,0 0 0,1-1 0,-1 1-1,1 0 1,-1-1 0,0 1 0,1 0-1,-1-1 1,0 1 0,1 0-1,-1 0 1,1 0 0,-1-1 0,1 1-1,-1 0 1,1 0 0,-1 0-4,35-8 74,32-1-95,1 3 0,0 3-1,30 4 22,203 23-64,-154-6 64,-132-14-57,-31-3-8,-261-19-28,92 4 207,70 6 94,107 7-143,7-1 6,15-1-52,57-2-43,0 2 1,0 4-1,25 5 24,47 10-63,22 11 63,-153-25 2,21 5-20,-33-7 17,0 0 0,0 0 0,-1 0-1,1 1 1,0-1 0,0 0-1,0 0 1,0 0 0,0 0-1,0 0 1,0 0 0,0 0 0,0 0-1,0 0 1,0 0 0,0 0-1,0 0 1,-1 0 0,1 0 0,0 1-1,0-1 1,0 0 0,0 0-1,0 0 1,0 0 0,0 0-1,0 0 1,0 0 0,0 0 0,0 0-1,0 1 1,0-1 0,0 0-1,0 0 1,0 0 0,0 0-1,0 0 1,0 0 0,0 0 0,0 0-1,0 0 1,1 0 0,-1 1-1,0-1 1,0 0 0,0 0-1,0 0 1,0 0 0,0 0 0,0 0-1,0 0 1,0 0 0,0 0-1,0 0 1,0 0 0,0 0-1,1 0 1,-1 0 0,0 0 0,0 0-1,0 0 1,0 0 0,0 0-1,0 0 1,0 0 0,0 0-1,0 0 1,1 0 1,-9 2-18,-31 0 1,0-2 0,0-2 1,-18-4 16,6 1 18,49 5-15,-264-29 218,261 28-209,1 1 16,-1-1 0,1 0 0,0 0 0,-1 0 0,1-1 0,0 1 0,-1-2-28,5 3 1,0 0 0,0 0 0,0 0 1,0 0-1,0 0 0,0 0 0,-1 0 1,1 0-1,0 0 0,0 0 0,0 0 1,0 0-1,0 0 0,0 0 0,0-1 0,0 1 1,0 0-1,0 0 0,0 0 0,0 0 1,0 0-1,0 0 0,0 0 0,0 0 0,0 0 1,0-1-1,0 1 0,0 0 0,0 0 1,0 0-1,0 0 0,0 0 0,0 0 0,0 0 1,0 0-1,0 0 0,0 0 0,0-1 1,0 1-1,0 0 0,0 0 0,0 0 0,0 0 1,0 0-1,1 0 0,-1 0 0,0 0 1,0 0-1,0 0 0,0 0 0,0 0 0,0 0 1,0 0-1,0 0 0,0 0-1,9-4-3,11-1-56,29-1 20,1 2-1,40 3 40,102 11-101,-4 0 100,-170-11 19,-17 1-1,-4-2 0,-30-4-21,-130-14-131,-10-1 318,162 18-91,13 0-49,18 0-82,91 5-25,-1 4 0,94 18 64,-188-22-25,28 6-73,-64-5 55,-56-5 1,1-5-1,-10-3 43,78 8 100,8 0-47,16-1-46,26 1-76,0 1 56,-11 0 35,0 1 1,1 2-23,-82-5-254,-5 2 254,5 0 30,-9 0 14,35 1-79,21 1 56,10 1 45,21 2-33,0-1 0,1-2 0,-1-1 0,0-1 0,12-3-33,-38 4 21,-1 0-13,0 0 0,0-1-1,1 1 1,-1 0 0,0-1 0,0 0 0,0 1-1,0-1 1,0 0 0,0 0 0,1-1-8,-3 2-4,0 0 1,0-1-1,0 1 1,0 0 0,0 0-1,0 0 1,0 0-1,1 0 1,-1-1-1,0 1 1,0 0-1,0 0 1,0 0-1,0 0 1,0 0 0,0-1-1,0 1 1,0 0-1,-1 0 1,1 0-1,0 0 1,0-1-1,0 1 1,0 0 0,0 0-1,0 0 1,0 0-1,0 0 1,0 0-1,0-1 1,0 1-1,-1 0 1,1 0-1,0 0 1,0 0 0,0 0-1,0 0 1,0 0-1,0 0 1,-1 0-1,1 0 1,0-1-1,0 1 1,0 0 0,0 0-1,0 0 1,-1 0-1,1 0 1,0 0-1,0 0 1,0 0 3,-9-3-64,-14 0 103,-1 1 0,1 1 0,-3 1-39,39 0 1,-1 1 0,1 1 0,0 0 0,0 0 0,-1 1-1,12 5 0,-24-8-3,0 0-1,0 0 1,0 0-1,0 0 1,1 0-1,-1 0 1,0 0-1,0 0 1,0 0-1,0 0 0,1 0 1,-1 0-1,0 0 1,0 0-1,0 0 1,0 1-1,0-1 1,1 0-1,-1 0 1,0 0-1,0 0 0,0 0 1,0 0-1,0 0 1,0 1-1,0-1 1,0 0-1,0 0 1,1 0-1,-1 0 0,0 1 1,0-1-1,0 0 1,0 0-1,0 0 1,0 0-1,0 0 1,0 1-1,0-1 1,0 0-1,0 0 0,0 0 1,0 0-1,0 1 1,0-1-1,-1 0 4,-7 3-33,-16-1 96,23-2-63,-45 0 62,31 0-63,1-1-1,0 2 0,0 0 0,0 1 0,-12 2 2,25-4-4,0 0-1,0 1 1,0-1-1,0 0 1,0 0-1,0 1 1,0-1-1,0 1 1,0-1-1,1 1 1,-1-1-1,0 1 1,0 0-1,0-1 1,1 1-1,-1 0 1,0-1-1,1 1 1,-1 0-1,0 0 0,1 0 1,-1 0-1,1 0 1,0-1-1,-1 1 1,1 0-1,0 0 1,-1 0-1,1 0 1,0 0-1,0 0 1,0 0-1,0 0 1,0 0-1,0 0 1,0 0-1,0 0 1,0 0-1,1 0 1,-1 0-1,0 0 0,1 0 1,-1 0-1,1 0 1,-1 0 4,4 6-40,0 0 1,0 0-1,1 0 1,0-1-1,4 4 40,2 3-356,-10-10 269,1-1 0,0 1 0,-1-1 1,1 1-1,-1 0 0,1-1 0,-1 1 0,0 0 0,-1 0 0,1 0 0,0 0 0,-1 0 1,1 0-1,-1 0 0,0 0 0,0 0 0,0 0 0,-1 0 0,1 0 0,-1 0 0,1 0 0,-2 2 87,0-1-64,0 0-1,0 0 1,-1 0-1,0-1 1,1 1-1,-1 0 0,-1-1 1,1 0-1,0 0 1,-1 0-1,0 0 0,0 0 1,1-1-1,-4 2 65,-15 7-50,-1 0 0,-1-1 0,0-1 0,0-2 0,0 0 50,-128 24 11,92-20-12,42-7 14,1-2 21,0 2 0,1 0 0,-1 1 1,-13 6-35,29-11 0,0 0 0,0 1 0,0-1 1,1 0-1,-1 1 0,0-1 1,0 1-1,0-1 0,1 1 0,-1-1 1,0 1-1,0-1 0,1 1 0,-1 0 1,1 0-1,-1-1 0,0 1 1,1 0-1,0 0 0,-1 0 0,1-1 1,-1 1-1,1 0 0,0 0 0,0 0 1,-1 0-1,1 1 0,1-1 6,-1 0-1,1 0 1,-1 0 0,1 0-1,-1 1 1,1-1 0,0 0-1,0 0 1,0 0 0,-1 0 0,1-1-1,0 1 1,0 0 0,0 0-1,0 0 1,0-1 0,1 1-6,8 4 43,-1 0 0,1 0 0,0-1 1,3 0-44,-13-4 0,3 1 6,22 7-10,-1 2-1,10 5 5,-27-12-15,-1 0 0,0 1 0,0 0-1,0 0 1,0 1 0,-1 0-1,1 0 1,-1 0 0,0 0 0,-1 1-1,1 1 16,-4-5 3,1 0 0,-1 0 0,0 0 0,0 0-1,-1 0 1,1 0 0,0 0 0,-1 0 0,1 1 0,-1-1-1,0 0 1,0 0 0,0 1 0,0-1 0,0 0 0,0 0-1,0 1 1,-1-1 0,1 0 0,-1 0 0,0 0 0,0 0 0,1 0-1,-1 0 1,-1 0 0,1 0 0,0 0 0,0 0 0,-1 0-1,1 0 1,-1-1 0,1 1 0,-1-1 0,-2 2-3,-4 4 33,-1-1-1,0 0 1,-1-1 0,1 0 0,-1 0 0,-7 2-33,-5 1 237,0 0 0,0-1 1,-1-1-1,1-1 0,-1-2 1,-23 2-238,34-8 222,16-3 18,18-5-132,24 0-174,32-3 66,-26 4 893,4-2-893,-69 8-56,-13 2 43,-42 0-78,-221-9 613,284 10-410,7 1-35,15-2-5,28 0-87,-40 2 1,54-1-74,0 3 0,0 2 0,47 11 88,-125-11-252,-19-1 318,-371-1-108,-10-1 116,356 1 4,1 0 100,-9-3-178,116-6 128,132-3-421,21 7 293,177 13-443,-1105-22 597,663 12 225,67 0-379,514-6-48,-476 8 87,95 5-211,21 8 172,-134-10-155,-20-5 153,0 0 0,0 0-1,0 1 1,0-1 0,1 0-1,-1 0 1,0 0 0,0 0 0,0 0-1,0 0 1,0 0 0,0 0 0,0 1-1,0-1 1,0 0 0,0 0-1,0 0 1,0 0 0,0 0 0,0 0-1,0 1 1,0-1 0,0 0 0,0 0-1,0 0 1,0 0 0,0 0-1,0 0 1,0 1 0,0-1 0,0 0-1,0 0 1,0 0 0,0 0 0,-1 0-1,1 0 1,0 0 0,0 1-1,0-1 1,0 0 0,0 0 0,0 0-1,0 0 1,0 0 0,-1 0 0,1 0-1,0 0 1,0 0 0,0 0-1,0 0 1,0 0 0,0 0 0,-1 0-1,1 0 1,0 0 0,0 0 0,0 0-1,0 0 1,0 0 0,0 0 2,-7 2-4,1 0 0,0-1 1,0 0-1,-1 0 1,1-1 2,-142 6 113,-71-9-112,60-1-74,-66 4 655,402-9-576,95 13-128,-55 0 145,-186-6 26,-25 0-49,-19 0-73,-311-15-231,65 5 669,250 12-359,-19-4 91,28 2-25,7-2-82,9-1-33,49-5 96,0 1 0,1 4 0,19 3-52,34 4-60,44 9 60,-87-1-117,-66-6 15,-10-1-24,-16 2-9,-49 1 88,0-3-1,-16-3 48,1 0-81,-111 3-31,-159 2 368,340-5-196,-16-2 142,26 2-201,0 0 0,0 0 0,0 0 0,0 0 0,0 0 0,-1 0-1,1 0 1,0 0 0,0-1 0,0 1 0,0 0 0,0 0 0,0 0 0,0 0 0,0 0 0,0 0 0,0 0 0,0-1 0,0 1 0,0 0 0,0 0 0,1 0 0,-1 0 0,0 0 0,0 0 0,0 0 0,0-1-1,0 1 1,0 0 0,0 0 0,0 0 0,0 0 0,0 0 0,0 0 0,0 0 0,1 0 0,-1 0 0,0 0 0,0 0 0,0 0 0,0 0 0,0-1 0,0 1 0,0 0 0,0 0 0,1 0 0,-1 0 0,0 0 0,0 0-1,0 0 1,0 0 0,0 0 0,0 0 0,0 0 0,1 0 0,-1 0 0,0 0 0,0 1 0,0-1 0,0 0 0,0 0-1,11-4 11,70-10-44,1 4 1,1 3-1,21 3 33,-99 4-3,185-2-451,179 22 454,-499-23-80,-508-20 680,538 20-544,73 2 30,18-2-10,12 0-40,17-4-10,26-2-59,0 1-1,1 3 0,1 2 34,143-1-123,-105 4 47,0 4 0,0 4-1,34 9 77,-91-8-102,-29-9 100,0 0 0,0 0 0,0 0 0,0 0 0,0 0 0,0 0 0,1 0 0,-1 0-1,0 0 1,0 0 0,0 0 0,0 0 0,0 0 0,0 0 0,0 0 0,0 0 0,1 1 0,-1-1 0,0 0 0,0 0 0,0 0 0,0 0 0,0 0 0,0 0 0,0 0 0,0 0 0,0 1 0,0-1 0,0 0 0,0 0 0,0 0 0,0 0 0,0 0 0,0 0 0,0 0 0,0 1-1,0-1 1,0 0 0,0 0 0,0 0 0,0 0 0,0 0 0,0 0 0,0 0 0,0 1 0,0-1 0,0 0 0,0 0 0,0 0 0,0 0 0,0 0 0,0 0 0,0 0 2,-16 4-57,-64 1-76,0-4 0,-41-6 133,36 1-11,-132-2-1284,71 3-3271,83 2 1169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31T23:53:26.86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42 312 5888,'3'-9'540,"-1"0"0,2 1 0,-1 0 1,1-1-1,0 1 0,0 0 0,2 0-540,-2 6 696,-3 9-349,-2 9-110,-9 54 182,3 1-1,2 30-418,5-101 32,0 0 0,0 0 0,1 0 0,-1 0 1,0 0-1,0 0 0,0 0 0,0 0 0,0 0 0,0 0 0,0 0 0,0 0 0,0 0 0,0 0 0,0 0 0,0 0 0,0 0 0,0 0 0,0 0 0,0 0 0,0 0 0,0 0 0,0 0 0,0 0 0,0 0 0,0 0 0,1 0 0,-1 0 0,0 0 1,0 0-1,0 0 0,0 0 0,0 0 0,0 0 0,0 0 0,0 0 0,0 0 0,0 0 0,0 0 0,0 0 0,0 0 0,0 0 0,0 1-32,3-10 437,3-13-326,-4 12-90,2-12-8,-1 0-1,-1 0 0,-1 0 1,0-1-1,-2 1 1,-1-2-13,2 23 2,0 0 0,0-1 1,-1 1-1,1 0 0,0 0 0,-1-1 1,1 1-1,-1 0 0,1 0 1,-1 0-1,0 0 0,1 0 1,-1 0-1,0-1-2,1 2 1,-1 0 0,1 0 1,0 0-1,-1-1 0,1 1 0,0 0 0,-1 0 0,1 0 1,0 0-1,-1 0 0,1 0 0,0 0 0,-1 0 1,1 0-1,0 0 0,-1 0 0,1 0 0,0 0 0,-1 0 1,1 0-1,0 0 0,-1 0 0,1 1 0,0-1 0,-1 0 1,1 0-1,0 0 0,0 0 0,-1 1 0,1-1 1,0 0-2,-2 2-12,0 0 0,0 0 1,0 1-1,1-1 1,-1 0-1,1 1 0,-1-1 1,1 1-1,0-1 1,0 1-1,0 0 12,-4 15-6,1 1 0,0 0 0,1 0 0,2 0 0,-1 0 0,2 0 0,1 0 0,2 15 6,-3-34 11,0 0 0,0 0 0,0 0 0,0 0 0,-1 1 0,1-1-1,0 0 1,0 0 0,0 0 0,0 1 0,0-1 0,0 0 0,0 0 0,0 0 0,0 0 0,0 1 0,0-1 0,1 0 0,-1 0 0,0 0-1,0 1 1,0-1 0,0 0 0,0 0 0,0 0 0,0 0 0,0 0 0,0 1 0,1-1 0,-1 0 0,0 0 0,0 0 0,0 0 0,0 0 0,0 0-1,1 1 1,-1-1 0,0 0 0,0 0 0,0 0 0,0 0 0,1 0 0,-1 0 0,0 0 0,0 0 0,0 0 0,1 0 0,-1 0 0,0 0-1,0 0-10,6-11 159,4-18-224,-6 11 48,0 0 0,-1 0 1,-1 0-1,-1 0 0,-1-1 0,0 1 1,-1-2 16,1 19 8,0 1 0,0-1 0,0 0 0,0 1 1,0-1-1,0 1 0,0-1 0,-1 0 0,1 1 1,0-1-1,0 0 0,-1 1 0,1-1 0,0 1 1,0-1-1,-1 1 0,1-1 0,-1 1 0,1-1-8,-6 7 93,-3 20-176,7-14 79,0 0 1,1 1-1,0-1 1,1 1-1,0 0 1,1-1-1,1 1 0,0-1 1,0 0-1,1 0 1,1 0-1,1 2 4,-5-13 7,0-1-1,0 1 1,1-1-1,-1 1 1,0-1-1,0 1 1,0-1 0,1 1-1,-1-1 1,0 1-1,1-1 1,-1 0-1,0 1 1,1-1-1,-1 1 1,1-1-1,-1 0 1,1 1-1,-1-1 1,1 0-1,-1 0 1,1 1 0,-1-1-1,1 0 1,-1 0-1,1 0 1,-1 0-1,1 0 1,-1 1-1,1-1 1,0 0-7,-1-1 7,1 1 1,0-1-1,0 1 1,0-1-1,-1 0 1,1 1-1,0-1 1,0 0-1,-1 0 1,1 1-1,-1-1 1,1 0-1,-1 0 1,1 0-1,-1 0 1,1 0-8,12-37 141,-11 28-136,0-1 0,0 1-1,-1-1 1,0 1 0,-1-1 0,0 1-1,-1-1 1,0 1 0,-1-1-5,2 11-2,0-1 1,0 1-1,0 0 1,0 0-1,0-1 1,0 1-1,0 0 0,0-1 1,0 1-1,0 0 1,0 0-1,0-1 1,0 1-1,0 0 1,0 0-1,-1-1 0,1 1 1,0 0-1,0 0 1,0 0-1,0-1 1,-1 1-1,1 0 1,0 0-1,0 0 0,0 0 1,-1-1-1,1 1 1,0 0-1,0 0 1,-1 0-1,1 0 1,0 0-1,0 0 0,-1 0 1,1 0-1,0 0 1,0-1-1,-1 1 1,1 0-1,0 0 1,-1 0 1,-7 11-134,-3 17-56,7-12 187,1 0 1,0 0 0,0 15 2,2-24 4,1 1-1,0-1 1,1 1 0,0-1-1,0 0 1,0 1 0,1-1 0,0 0-1,2 5-3,-4-12 10,0 1 0,0-1 0,1 1 0,-1-1 0,0 1 0,0-1 0,0 0 0,1 1 0,-1-1 0,0 1 0,1-1-1,-1 0 1,0 1 0,1-1 0,-1 1 0,1-1 0,-1 0 0,0 0 0,1 1 0,-1-1 0,1 0 0,-1 0 0,1 1 0,-1-1 0,1 0 0,-1 0 0,1 0-1,-1 0 1,1 0-10,0 0 11,0 0 0,-1-1-1,1 1 1,0-1-1,0 1 1,-1-1 0,1 1-1,0-1 1,0 1-1,-1-1 1,1 1 0,-1-1-1,1 0 1,-1 1-1,1-2-10,15-28 108,-6 5-25,7-27-83,-15 43-2,0 0 0,-1 1 0,1-1 0,-2 0 0,1-1 0,-1 1 0,-1-8 2,1 16 8,0-1 0,-1 1 0,1 0 0,0 0 0,0 0 0,-1-1 0,1 1 0,-1 0 0,1 0 0,-1 0 0,0 0 0,1 0 0,-1 0 0,0-1-8,0 2-2,1 0 0,0 0 0,-1-1 0,1 1 0,0 0 0,-1 0-1,1 0 1,-1-1 0,1 1 0,0 0 0,-1 0 0,1 0 0,-1 0 0,1 0 0,-1 0 0,1 0 0,0 0 0,-1 0-1,1 0 1,-1 0 0,1 0 0,0 1 0,-1-1 0,1 0 0,-1 0 0,1 0 0,0 0 2,-2 2-14,0-1 1,0 0-1,1 1 1,-1-1-1,0 1 1,1-1-1,0 1 1,-1 0-1,1 0 1,0 0-1,0 0 1,0 0-1,0 0 1,0 0 13,-3 7-18,1 1 1,0 0 0,0 0-1,1 0 1,1 0-1,-1 1 1,2-1-1,-1 0 1,1 1-1,1-1 1,1 4 17,-2-13 9,0 0 1,0-1-1,0 1 1,0 0-1,0-1 1,0 1-1,0 0 1,1-1-1,-1 1 1,0 0-1,1-1 1,-1 1-1,0-1 1,1 1-1,-1 0 1,1-1-1,-1 1 1,1-1-1,-1 1 1,1-1 0,-1 0-1,1 1 1,-1-1-1,1 1 1,0-1-1,-1 0 1,1 0-1,-1 1 1,1-1-1,0 0-9,0 0 1,1 0-1,-1 0 1,0-1-1,0 1 1,1 0 0,-1-1-1,0 1 1,1-1-1,-1 1 1,0-1 0,0 0-1,0 0 1,0 1-1,0-1 1,0 0-1,5-4-19,-1 0-1,0 0 1,0-1 0,0 1-1,1-4 20,-2 3-34,-1-1 0,0 0 1,0 1-1,-1-1 0,1 0 0,-1 0 0,-1-1 0,0 1 0,0-2 34,0 6-9,-1 1-1,1-1 0,-1 0 0,0 0 1,0 0-1,0 0 0,-1 0 0,1 0 1,-1 0-1,0 0 0,1 1 1,-1-1-1,0 0 0,-1 0 0,1 1 1,0-1-1,-1 1 0,0-1 0,1 1 1,-1 0-1,0-1 0,0 1 0,0 0 1,-1 0 9,2 2-11,1-1 0,-1 1 1,0-1-1,0 1 0,0 0 0,0-1 1,0 1-1,0 0 0,0 0 1,0-1-1,0 1 0,0 0 1,0 0-1,0 0 0,0 0 1,1 1-1,-1-1 0,0 0 1,0 0-1,0 0 0,0 1 1,0-1-1,-1 1 11,0 0-12,0 0 1,0 1-1,0-1 1,0 1 0,0 0-1,0-1 1,1 1-1,-1 0 1,0 2 11,-4 3-2,1 1-1,1 1 1,0-1 0,-3 7 2,3-4-12,0 1 0,1-1 0,0 1 0,-1 12 12,3-20 5,1 1 1,0 0 0,0 0 0,0 0 0,0 0-1,1 0 1,0 0 0,0 0 0,0-1 0,0 1-1,1 0 1,0-1 0,1 3-6,-3-6 12,0-1 0,1 1 0,-1 0-1,1-1 1,-1 1 0,1-1 0,-1 1 0,1 0 0,-1-1 0,1 1 0,0-1 0,-1 1 0,1-1-1,0 0 1,-1 1 0,1-1 0,0 0 0,0 1 0,-1-1 0,1 0 0,0 0 0,0 0 0,-1 0-1,1 0 1,0 0-12,1 0 22,-1 0-1,1 0 0,-1-1 0,1 1 0,-1-1 0,1 1 1,-1-1-1,0 0 0,1 0 0,-1 1 0,0-1 1,1-1-22,3-2 67,0-1 1,-1 1 0,1-1 0,-1 0 0,3-5-68,-3 2-13,1 0 1,-1 0 0,-1 0 0,0 0 0,0-1-1,2-7 13,-4 13-8,-1 1-1,1 0 0,-1 0 1,1-1-1,-1 1 1,0 0-1,0-1 0,0 1 1,0 0-1,0-1 0,-1 1 1,1 0-1,-1-1 1,1 1-1,-1 0 0,0 0 1,0 0-1,0 0 0,0-1 1,0 1-1,0 1 1,-1-1-1,1 0 0,-1 0 1,1 0-1,-1 1 1,0-1-1,-1 0 9,1 1-17,0 0 0,1 1 0,-1 0 0,0-1 0,1 1 0,-1 0 0,0 0 0,0 0 0,1 0 0,-1 0 0,0 0 0,1 0 0,-1 1 0,0-1 0,1 1 0,-1-1 0,0 1 0,1 0 0,-1 0 0,1-1 0,-1 1 0,1 0 0,-1 0 0,1 0 0,0 1 0,0-1 0,-1 0 0,1 0 0,-1 2 17,-2 2-1,-1 0 1,1 1-1,0-1 1,0 1-1,0 0 1,-2 6 0,3-5-27,1 0 1,-1 1-1,2-1 0,-1 1 1,1-1-1,0 1 0,0-1 1,1 2 26,0-6 14,0 1 0,0-1 0,0 1 0,1-1 1,0 1-1,-1-1 0,1 1 0,0-1 1,1 0-1,-1 1 0,1-1 0,-1 0 0,1 0 1,0 0-1,0 0 0,0-1 0,0 1 1,3 2-15,-3-4 24,0 0 1,0 1 0,0-1-1,0 0 1,1 0 0,-1 0-1,0 0 1,1-1 0,-1 1-1,1-1 1,-1 1 0,1-1-1,-1 0 1,1 0 0,-1 0-1,1 0 1,-1-1 0,1 1-1,-1-1 1,0 1 0,1-1-1,-1 0 1,1 0 0,-1 0-1,2-1-24,2-1 37,0 0-1,-1-1 0,1 1 1,-1-1-1,0 0 0,0-1 1,-1 1-1,1-1 1,1-2-37,-1 0-45,-1 0 1,1-1 0,-2 1 0,1-1 0,-1 0 0,0 0 0,-1 0 0,2-6 44,-3 10-26,0 0 1,0 0 0,-1-1-1,0 1 1,1 0 0,-1 0-1,-1-1 1,1 1-1,-1 0 1,1-1 0,-1 1-1,0 0 1,-1 0 0,1 0-1,-1 0 1,0 0 0,-1-3 25,2 6-1,-1 0 0,1 0 1,0 0-1,0 0 0,0 0 1,0 0-1,-1 0 1,1 0-1,-1 0 0,1 1 1,0-1-1,-1 1 0,1-1 1,-1 1-1,1-1 0,-1 1 1,0 0-1,1 0 1,-1-1-1,1 1 0,-1 0 1,1 1-1,-1-1 0,0 0 1,1 0-1,-1 1 1,1-1-1,-1 1 0,1-1 1,-1 1-1,1-1 0,0 1 1,-1 0-1,1 0 0,0 0 1,-2 1 0,-2 1-14,0 1 0,0 1 0,0-1 1,0 1-1,1-1 0,-1 1 0,1 1 0,-1 1 14,1 0-24,0 0-1,1 0 0,0 1 1,0-1-1,1 1 1,0 0-1,-1 5 25,2-10 2,1 0 1,-1 1-1,1-1 0,0 0 1,0 1-1,0-1 0,0 0 1,0 1-1,1-1 0,0 0 1,-1 1-1,1-1 0,1 0 1,-1 0-1,0 0 0,1 0 1,-1 0-1,1 0 0,1 0-2,-2-1 12,0-1-1,1 1 1,0-1 0,-1 0-1,1 0 1,0 0 0,-1 0-1,1 0 1,0 0-1,0 0 1,0-1 0,0 1-1,0-1 1,0 1-1,0-1 1,0 0 0,0 0-1,0 0 1,0 0 0,0 0-1,0 0 1,0 0-1,0-1 1,0 1 0,0-1-1,0 0 1,0 1-1,-1-1 1,1 0 0,0 0-1,0 0 1,-1 0 0,1 0-1,0-1-11,3-2 20,1 0 0,-1 0-1,-1-1 1,1 1 0,-1-1-1,1 0 1,-2 0 0,1-1 0,0 1-1,-1-2-19,1 1 0,-1-1-1,-1 0 0,1 0 0,-1 0 1,0-1-1,-1 1 0,0 0 1,0-1-1,-1 1 0,1-1 0,-2 1 1,1-1-1,-1 1 0,0 0 1,-1-1 0,2 7-2,0 0 1,0 0 0,-1 0-1,1 0 1,0 0 0,-1 0-1,1 0 1,-1 0 0,1 0-1,-1 1 1,1-1 0,-1 0-1,0 0 1,1 1 0,-1-1-1,0 0 1,0 1 0,0-1-1,1 1 1,-1-1 0,0 1 0,0-1-1,0 1 1,0 0 0,0-1 1,-1 1-6,0 0 1,1 0 0,-1 0 0,1 0 0,-1 1 0,0-1 0,1 0 0,-1 1 0,1-1 0,-1 1 0,1 0 0,-1-1 0,1 1 0,-1 1 5,-5 2-15,1 1 0,1-1 1,-1 1-1,1 1 0,0-1 1,-2 4 14,0 0-5,1 0 0,0 1 0,1-1 0,0 2 1,0 0 4,2-5-5,1 0 1,0 0-1,1 0 1,-1 1-1,1-1 1,0 1-1,1-1 1,-1 0 0,2 5 4,-1-10 10,0 0 0,0 0-1,0 0 1,0 1 0,0-1 0,0 0 0,0 0 0,1 0 0,-1 0 0,0 0 0,1 0 0,-1 0 0,1 0 0,-1 0 0,1-1 0,0 1 0,-1 0 0,1 0 0,0 0 0,0 0 0,-1-1 0,1 1 0,0 0 0,0-1 0,0 1 0,0-1 0,0 1 0,0-1 0,0 1 0,0-1 0,0 0 0,0 0 0,0 1 0,0-1-1,0 0 1,0 0 0,0 0 0,0 0 0,0 0 0,0 0 0,1 0 0,-1-1 0,0 1 0,0 0-10,4-2 46,-1 1 1,0-1-1,0 1 0,0-1 1,0 0-1,0-1 0,-1 1 0,1-1 1,-1 0-1,3-2-46,2-3 27,0-2 0,0 1 0,-1-1 0,-1 0 1,0 0-1,0-1 0,0-1-27,-3 5 9,0 0 0,0 0 0,-1 0 0,0 0 0,-1 0 0,1 0 0,-1-1 0,0 1 0,-1 0 0,0-1 0,0 1 1,-1-2-10,1 8-4,0 1 1,0-1 0,0 1 0,0-1 0,-1 1 0,1 0-1,0-1 1,0 1 0,0-1 0,-1 1 0,1 0-1,0-1 1,0 1 0,-1-1 0,1 1 0,0 0 0,-1-1-1,1 1 1,0 0 0,-1 0 0,1-1 0,0 1 0,-1 0-1,1 0 1,-1-1 0,1 1 0,0 0 0,-1 0 0,1 0-1,-1 0 4,-15 3-81,-16 19 77,29-20 41,-8 7-20,1 0 0,0 0 0,1 1 0,0 0 0,0 1 0,-3 5-17,8-9 10,0-1 1,0 1-1,0 0 1,1 0 0,0 0-1,0 1 1,1-1-1,0 1 1,0-1 0,1 1-1,0 0 1,0 0-11,1-7 9,0 0 1,0-1-1,0 1 0,0 0 0,0 0 1,0-1-1,0 1 0,0 0 1,0-1-1,1 1 0,-1 0 1,0-1-1,0 1 0,1 0 1,-1-1-1,0 1 0,1 0 1,-1-1-1,1 1 0,-1-1 1,0 1-1,1-1 0,-1 1 1,1-1-1,0 1 0,-1-1 1,1 0-1,-1 1 0,2-1-9,-1 1 24,0-1-1,1 0 0,-1 0 0,1 0 1,-1 0-1,0 0 0,1-1 0,-1 1 0,1 0 1,-1-1-1,0 1 0,1 0 0,-1-1 1,1 0-24,5-3 61,1 0 1,-1 0 0,0-1-1,4-3-61,0-2-16,-1 1 0,0-2-1,0 1 1,-1-2 0,0 1-1,-1-1 1,0 0-1,-1-1 1,0 0 0,-1 0-1,-1 0 1,0-1 0,-1 1-1,1-5 17,-5 16-13,1 1 1,-1-1-1,0 0 0,0 0 0,0 0 1,0 1-1,0-1 0,0 0 0,-1 0 0,1 0 1,-1 1-1,1-1 0,-1 0 13,1 1-9,-1 1 0,1-1-1,-1 1 1,1-1 0,-1 1 0,1 0-1,-1-1 1,1 1 0,-1 0-1,1-1 1,-1 1 0,0 0 0,1 0-1,-1 0 1,1-1 0,-1 1-1,0 0 1,1 0 0,-1 0 0,0 0-1,1 0 1,-1 0 0,1 0-1,-1 0 1,0 0 0,1 1 0,-1-1-1,0 0 1,1 0 0,-1 1-1,1-1 1,-1 0 0,1 0 0,-1 1-1,1-1 1,-1 1 0,1-1-1,-1 0 1,1 1 9,-15 8-67,1 1 0,0 0 0,1 1 1,0 1-1,1 0 0,-4 6 67,8-9 38,0 1 1,1 0 0,1 0-1,0 0 1,0 1 0,1-1-1,0 1 1,1 1 0,-2 7-39,5-16 2,1 0 1,-1 0 0,1-1-1,-1 1 1,1 0-1,0 0 1,1 0-1,-1 0 1,0-1 0,1 1-1,-1 0 1,2 2-3,-2-4 8,1 0 0,-1 0 0,1-1 0,-1 1 0,1 0 0,0 0 0,0 0 0,-1 0 0,1-1 0,0 1 0,0 0 0,0-1 0,0 1 0,0-1 0,0 1 0,0-1 0,0 1 0,0-1 0,0 0 0,0 0 0,0 1 0,0-1 1,0 0-1,0 0 0,0 0 0,0 0 0,0 0 0,1 0 0,-1 0 0,0-1 0,0 1 0,0 0 0,0 0 0,0-1-8,7-1 6,0-1 0,-1 0 0,1-1 0,-1 0 0,0 0 0,0 0 0,0-1 0,0 0-1,3-4-5,13-12 96,18-22-96,-27 27 30,-1 0 0,-1-1 0,0 0 0,-1-1 0,-1-1 0,0 1 0,-2-2 0,3-8-30,-10 27 3,-1-1 0,1 0 0,-1 0 0,1 1 0,-1-1-1,0 0 1,0 0 0,1 0 0,-1 1 0,-1-1 0,1 0 0,0 0 0,0 0 0,-1 1-1,1-1 1,-1 0 0,1 0 0,-1 1 0,0-1-3,0 1-7,1 1 0,-1-1 1,0 0-1,0 1 0,0-1 0,0 1 1,0-1-1,0 1 0,0-1 0,0 1 1,0 0-1,0 0 0,-1-1 0,1 1 1,0 0-1,0 0 0,0 0 0,0 0 1,0 0-1,0 0 0,0 1 0,0-1 1,0 0-1,0 1 0,-1-1 0,1 0 1,0 1-1,0-1 0,1 1 0,-1-1 1,-1 2 6,-4 1-30,0 1 0,0 0 0,0 0 0,1 1 1,0 0-1,-1 0 0,2 0 0,-1 1 0,1-1 1,0 1-1,0 0 0,0 0 0,1 1 30,-5 8-12,1 0 0,1 0 0,0 0 0,1 1 0,1 2 12,0-3-20,1 1 1,1 0 0,0 4 19,2-16 6,0 1 1,0 0-1,0-1 1,0 1-1,1-1 1,0 0-1,0 1 1,0-1-1,0 1 1,1-1-1,-1 0 1,1 0-1,2 3-6,-3-6 7,0 0 0,0 0-1,0 0 1,1 0 0,-1 0 0,0 0-1,0 0 1,1-1 0,-1 1-1,0-1 1,1 1 0,-1-1 0,1 1-1,-1-1 1,0 0 0,1 0 0,-1 0-1,1 0 1,-1 0 0,1 0-1,-1 0 1,1 0 0,-1 0 0,1-1-1,-1 1 1,0-1 0,1 1 0,-1-1-1,1 0-6,4-1 8,0-1 0,0 0 0,0 0 0,0-1 0,4-4-8,4-3 17,-1-2 0,0 0 1,-1 0-1,-1-1 0,0-1 0,-1 1 1,0-2-1,1-3-17,5-13-80,-1-1 0,-2 0 1,6-23 79,-18 54-9,9-40-5,-9 40 10,-1 1 0,0-1-1,0 1 1,1-1-1,-1 1 1,0-1 0,0 1-1,0-1 1,-1 1-1,1-1 1,0 1-1,-1-1 1,1 1 0,-1 0-1,1-1 1,-1 1-1,1 0 1,-1-1 0,0 1-1,0 0 1,0-1-1,0 1 1,0 0 0,0 0 4,0 0-6,-1 1 0,1 0 0,0 0 0,0 0 0,0-1 1,-1 1-1,1 1 0,0-1 0,0 0 0,0 0 0,-1 0 1,1 1-1,0-1 0,0 0 0,0 1 0,0-1 0,0 1 1,0 0-1,0-1 0,0 1 0,0 0 0,0-1 0,0 1 1,0 0-1,0 0 0,0 1 6,-25 27-84,24-26 64,-15 20 2,1 1 1,1 0 0,2 1 0,0 1 0,2 0-1,0 1 1,2 0 0,1 1 0,-2 16 17,9-39 41,0 0 1,1 0-1,0-1 1,0 1-1,0 0 1,0 0-1,2 4-41,-2-8 17,0 0 0,0 0-1,0 0 1,1-1 0,-1 1 0,0 0-1,1 0 1,-1-1 0,1 1 0,-1 0-1,1 0 1,-1-1 0,1 1 0,-1 0-1,1-1 1,0 1 0,-1-1 0,1 1-1,0-1 1,0 1 0,-1-1 0,1 0-1,0 1 1,0-1 0,-1 0 0,1 1-1,0-1 1,0 0 0,0 0 0,0 0-1,0 0 1,-1 0 0,1 0 0,0 0-1,0 0 1,0 0 0,0 0-1,0-1 1,-1 1 0,1 0 0,0 0-1,0-1 1,-1 1 0,1-1 0,0 1-1,0-1 1,0 1-17,7-6 21,0 0 0,0 0-1,0 0 1,0-1 0,-1 0-1,0-1 1,-1 0 0,0 0 0,2-3-21,-6 8 5,25-34-54,-3-1 0,-1 0 0,-1-2 0,-3-1 0,0-2 49,-14 21 5,-5 22-6,0 0 0,0 0 0,0 0 0,0-1 0,0 1-1,0 0 1,0 0 0,0 0 0,0 0 0,0 0 0,0 0 0,0-1 0,0 1 0,0 0 0,0 0 0,0 0 0,-1 0 0,1 0 0,0 0 0,0 0-1,0-1 1,0 1 0,0 0 0,0 0 0,0 0 0,-1 0 0,1 0 0,0 0 0,0 0 0,0 0 0,0 0 0,0 0 0,0 0 0,-1 0-1,1 0 1,0 0 0,0 0 0,0 0 0,0 0 0,-1 0 1,-10 6-64,1 2 68,1 1-1,-1 1 0,2 0 0,-1 0 0,1 1 0,1 0 0,0 0 1,-6 12-4,3-1 20,0 1 0,2 0 1,0 0-1,-1 11-20,7-27 35,1 1 1,0-1-1,0 0 0,1 0 0,-1 1 0,2-1 1,-1 3-36,0-9 9,1 1 1,-1-1-1,0 0 1,0 0-1,1 1 1,-1-1 0,1 0-1,-1 0 1,1 0-1,-1 0 1,1 0-1,0 0 1,-1 1-1,1-1 1,0-1-1,0 1 1,0 0 0,0 0-1,0 0 1,0 0-1,0-1 1,0 1-1,0 0 1,0-1-1,0 1 1,0-1-1,0 1 1,1-1 0,-1 0-1,0 1 1,0-1-1,1 0 1,-1 0-1,0 0 1,0 0-1,1 0 1,-1 0 0,0 0-1,0-1 1,1 1-1,-1 0 1,0-1-1,0 1 1,1-1-10,6-2 10,0 0 1,0 0-1,-1-1 1,0 0-1,0-1 0,0 0 1,0 0-1,-1 0 1,1-1-1,-1 1 1,1-3-11,10-11 2,-2-1 1,0-1-1,1-2-2,0-3-92,0 0-1,-2-2 0,-1 1 0,-1-2 0,6-25 93,-13 24-32,-4 29 31,-1 1 0,0-1 0,0 1 0,0-1 0,0 1 0,0-1 0,0 1-1,0-1 1,0 1 0,0-1 0,0 1 0,0-1 0,-1 1 0,1-1 0,0 1 0,0-1 0,0 1 0,-1-1 0,1 1 0,0-1 0,0 1 0,-1-1 0,1 1 0,0 0 0,-1-1 0,1 1 0,-1 0 0,1-1 0,0 1 0,-1 0 0,1-1 0,-1 1 0,1 0 0,-1 0 0,1 0 0,-1-1 0,1 1 0,-1 0 0,1 0-1,-1 0 1,1 0 0,-1 0 0,1 0 0,-1 0 0,1 0 0,-1 0 0,1 0 0,-1 0 0,1 0 0,-1 1 0,0-1 1,-3 2-12,1-1-1,-1 1 1,1 0-1,-1 0 0,1 1 1,0-1-1,0 1 1,0-1-1,0 1 1,0 0-1,0 2 13,-29 39-91,27-37 80,-24 37-2,-15 33 13,36-61 0,0 2 1,1-1-1,1 1 1,0 1-1,1-1 1,0 8-1,4-22 8,1-1 1,0 0 0,0 1-1,0-1 1,0 0 0,0 0-1,1 1 1,-1-1-1,1 0 1,0 0 0,0 1-1,0-1 1,0 0 0,1 0-9,-1-1 4,0-1-1,0 0 1,0 0 0,0 0 0,0 0 0,0 0-1,0-1 1,0 1 0,0 0 0,0 0 0,0-1-1,1 1 1,-1-1 0,0 1 0,1-1 0,-1 1 0,0-1-1,1 0 1,-1 0 0,0 1 0,1-1 0,-1 0-1,0 0 1,1-1 0,-1 1 0,1 0 0,-1 0-1,0-1 1,1 1 0,-1 0 0,0-1 0,0 0-1,1 1 1,0-1-4,11-6 4,1 0 0,-1-1-1,0-1 1,-1 0 0,0 0 0,-1-1-1,0 0 1,0-1 0,4-7-4,15-19-41,-3-2 0,9-16 41,-35 54-1,24-38 7,-1-1 0,-3-1-1,9-23-5,-28 50-14,-2 14 13,0-1-1,0 1 0,0 0 1,0 0-1,0 0 1,0 0-1,0-1 1,-1 1-1,1 0 1,0 0-1,0 0 0,0 0 1,0 0-1,-1 0 1,1 0-1,0-1 1,0 1-1,0 0 0,-1 0 1,1 0-1,0 0 1,0 0-1,0 0 1,-1 0-1,1 0 0,0 0 1,0 0-1,0 0 1,-1 0-1,1 0 1,0 0-1,0 0 1,0 0-1,-1 0 0,1 1 2,-2 0-9,0 0-1,-1 0 1,1 0-1,0 0 1,0 1-1,0-1 1,0 1-1,0-1 0,0 2 10,-25 28-58,1 2 0,2 0-1,-4 10 59,8-14 53,-2 5 206,-13 27-259,28-48 3,1 0-1,1 1 0,0 0 0,0 0 0,2 0 0,-2 8-2,5-21 7,0 1 0,-1-1-1,1 1 1,0-1 0,0 1 0,0-1 0,0 1 0,0-1 0,1 0 0,-1 1-1,0-1 1,0 1 0,1-1 0,-1 0 0,1 1 0,0-1 0,-1 0 0,1 1-1,0-1 1,0 0 0,0 0 0,0 0 0,0 0 0,0 1 0,0-2 0,0 2-7,1-2 15,0 1 0,-1 0 0,1-1 0,0 1 0,0-1 0,0 1 0,0-1 0,0 0 0,-1 0 0,1 0 0,0 0 0,0 0 0,0-1 0,0 1 0,0 0 1,0-1-1,0 1 0,-1-1 0,1 0 0,0 0-15,12-5 18,-2-1 1,1 0-1,-1-1 1,0-1-1,0 0 1,-1 0-1,0-1 1,-1 0-1,0-1 1,-1 0-1,1-3-18,16-22 35,-2-2-1,19-39-34,-33 59 42,-4 8-24,-1 0-1,1 0 0,-2 0 1,1-1-1,-2 1 0,1-1 1,-1 0-1,0-10-17,-2 20-2,-1 1 0,0-1 0,0 0 0,0 1 0,0-1 0,0 0 0,0 0 0,0 1 0,0-1 0,0 0 0,0 1 1,0-1-1,0 0 0,-1 0 0,1 1 0,0-1 0,-1 0 0,1 1 0,0-1 0,-1 1 0,1-1 0,-1 0 0,1 1 0,-1-1 0,1 1 0,-1-1 0,1 1 0,-1-1 0,1 1 0,-1 0 0,0-1 0,1 1 0,-1 0 0,0-1 0,1 1 0,-1 0 0,0 0 0,1 0 0,-1 0 0,0 0 0,1-1 1,-1 1-1,0 0 0,0 0 0,1 1 0,-1-1 0,0 0 0,1 0 0,-1 0 0,0 0 0,0 1 0,1-1 0,-1 0 0,0 1 2,-5 1 6,1 1 1,-1-1-1,1 1 0,0 1 0,-5 2-6,-11 12-6,0 0 0,1 1-1,0 1 1,2 1-1,1 1 1,0 1 0,2 0-1,0 1 1,2 0-1,-10 26 7,20-43-6,0 1-1,0 0 0,1 0 0,1 0 0,-1 0 0,1 0 0,1 1 1,-1 4 6,1-11 10,0 0 0,0 0 0,1-1 1,-1 1-1,0 0 0,1 0 1,-1-1-1,1 1 0,-1 0 1,1-1-1,0 1 0,0-1 1,0 1-1,0-1 0,0 1 1,0-1-1,0 1 0,0-1 1,1 0-1,-1 0 0,0 0 1,1 0-1,-1 0 0,1 0 1,-1 0-1,1 0 0,0 0 1,-1-1-1,1 1 0,0-1 1,0 1-1,-1-1 0,1 0 1,0 1-1,0-1 0,-1 0 0,1 0 1,0-1-1,0 1 0,-1 0 1,1 0-1,1-1-10,7-1 21,1 0-1,-1-1 1,0 0-1,0-1 1,0 0-1,-1-1 1,8-4-21,7-6-53,-1 0-1,8-8 54,-11 7 64,-1-1 0,0-1 0,-1 0 0,-1-2 0,-1 0 0,0 0 0,-2-2 0,-1 0 0,6-13-64,-16 30 12,-1 0 0,-1 0 0,1 0-1,-1-1 1,0 1 0,0-1 0,0 1-1,-1 0 1,0-1-12,0 5-2,0 0-1,0 0 1,0 0 0,0 0-1,-1 0 1,1 0 0,0 0-1,-1 0 1,1 0-1,0 0 1,-1 0 0,1 0-1,-1 0 1,0 0 0,1 0-1,-1 0 1,0 1 0,1-1-1,-1 0 1,0 0 2,0 1-2,-1-1 1,1 1 0,0-1-1,-1 1 1,1 0 0,-1-1-1,1 1 1,0 0-1,-1 0 1,1 0 0,-1 0-1,1 0 1,-1 0-1,1 1 1,0-1 0,-1 0-1,1 1 1,0-1-1,-1 1 2,-10 3-10,1 1 0,0 1 0,0 0-1,0 0 1,1 1 0,0 0-1,0 1 1,-1 2 10,-10 9 19,1 2-1,1 0 1,0 2-19,8-10 0,1 1 1,1 0-1,0 1 1,1 0-1,0 0 1,1 1 0,1 0-1,1 0 1,0 0-1,1 2 0,3-16 2,0 1 0,1-1 0,0 1 0,-1 0-1,1-1 1,0 1 0,0-1 0,1 1 0,-1 0 0,0-1 0,1 1-1,0-1 1,-1 1 0,1-1 0,0 0 0,0 1 0,1-1 0,-1 0-1,0 1 1,1-1 0,-1 0 0,2 1-2,0-1 4,-1-1 1,1 1-1,-1-1 0,1 1 1,-1-1-1,1 0 0,0 0 1,0-1-1,0 1 1,-1 0-1,1-1 0,0 0 1,0 0-1,0 1 0,0-2 1,0 1-1,0 0 0,-1-1 1,1 1-1,2-2-4,13-2-11,-1-2 0,0 0 0,0-1 0,-1 0 0,0-2-1,0 0 1,-1-1 0,4-2 11,5-7 0,-1 0-1,-1-1 1,-1-1-1,12-15 1,-9 7 88,-1-2-1,-1-1 0,17-31-87,-37 58-1,0 1 0,0 0 0,-1 0 0,1-1 0,-1-3 1,0 8 1,-1-1 0,0 1 0,0-1 0,0 1 0,0-1 0,0 0 0,1 1 0,-1-1 0,0 1 0,0-1 0,-1 1 0,1-1 0,0 0 0,0 1 0,0-1 0,0 1 0,0-1 0,-1 1 0,1-1 0,0 0 0,0 1 0,-1-1 0,1 1 0,0-1 0,-1 1 0,1 0 0,-1-1 0,1 1 0,-1-1 0,1 1 0,-1 0 0,1-1 0,-1 1 0,1 0 0,-1 0 0,1-1 0,-1 1 0,1 0 0,-1 0 0,0 0 0,1 0 0,-1 0 0,1-1 0,-1 1 0,1 0 0,-1 0 0,0 1-1,-4-1-4,0 1-1,1 0 0,-1 0 0,0 0 1,1 1-1,-1 0 0,1 0 0,0 0 1,-4 3 4,-40 27-6,36-23 6,-11 9 46,1 0 0,0 1 0,2 1 0,1 1-1,-6 8-45,15-16 3,0 1-1,1 0 1,0 0-1,1 1 0,1 1 1,0-1-1,1 1 1,1 0-1,-3 12-2,7-25-4,1 1-1,-1-1 1,1 1 0,0-1-1,0 1 1,0-1-1,0 1 1,0-1 0,1 1-1,0-1 1,-1 0-1,1 1 1,1-1 0,0 2 4,-1-3 3,0 0 0,1 0 0,-1 0 1,1-1-1,-1 1 0,1-1 1,0 1-1,-1-1 0,1 0 0,0 1 1,0-1-1,0 0 0,0 0 1,0 0-1,0-1 0,0 1 0,1 0 1,-1-1-1,0 1 0,0-1 0,0 0 1,2 0-4,5 0-11,-1 0 0,1 0 0,-1-1 0,0-1 0,1 1 0,-1-1 0,0-1 0,0 1 0,0-1 1,7-4 10,9-6 11,0-1 1,15-12-12,-18 11-45,-1-2 0,-1 0 0,-1 0-1,0-2 1,9-13 45,-3 0-21,-1-1 1,-2-1-1,3-8 21,-21 37-3,15-34-8,-17 37 5,0 0 0,-1 1 1,1-1-1,-1 0 0,1 1 1,-1-1-1,0 0 1,0 1-1,0-1 0,0 0 1,0 0-1,0 1 0,0-1 1,0 0-1,-1 0 0,1 1 1,-1-1-1,1 1 0,-1-1 1,0 0-1,0 0 6,0 2 0,1-1-1,-1 1 1,0-1-1,0 0 1,0 1-1,0-1 1,1 1-1,-1 0 1,0-1-1,0 1 1,0 0-1,0 0 1,0-1-1,0 1 1,0 0-1,0 0 1,0 0-1,0 0 1,0 0-1,0 0 1,0 0-1,0 1 1,0-1-1,0 0 1,0 1 0,-25 8 11,25-8-10,-20 10 51,1 0-1,1 2 0,0 0 1,0 1-1,2 1 1,-15 15-52,10-7 46,2 0 1,0 2 0,2 0 0,-12 23-47,4 1-39,25-45 19,-1 0 0,1-1 0,0 1 1,0 0-1,1 0 0,-1 0 0,1 0 0,-1 0 0,1 0 0,0 0 1,1-1-1,0 4 20,-1-6-5,0 0 1,0 0-1,1 0 0,-1 0 1,1 0-1,-1 0 1,0 0-1,1 0 1,0-1-1,-1 1 0,1 0 1,0 0-1,-1 0 1,1-1-1,0 1 1,0 0-1,-1-1 0,1 1 1,0-1-1,0 1 1,0-1-1,0 1 0,1 0 5,0-1 0,1 1 0,-1-1 0,0 0-1,1 0 1,-1 0 0,0 0-1,1 0 1,-1 0 0,0-1-1,3 0 1,5-1 2,-1-2 0,1 1 0,-1-2-1,6-2-1,13-9-19,0-2-1,-2 0 1,-1-2-1,0 0 1,12-15 19,35-40-105,-1-7 105,-64 75 0,3-5-7,-5 8 1,-1-1 1,0 1-1,0-1 0,-1 0 0,0 0 0,1-1 0,-2 1 0,1-1 6,-3 6 1,1-1-1,-1 1 0,0 0 0,0 0 0,0-1 0,0 1 0,0 0 0,0 0 0,0-1 1,0 1-1,0 0 0,0 0 0,0-1 0,0 1 0,0 0 0,0 0 0,0-1 0,0 1 1,0 0-1,0 0 0,0-1 0,0 1 0,0 0 0,0 0 0,0 0 0,0-1 0,-1 1 0,1 0 1,0 0-1,0 0 0,0-1 0,0 1 0,-1 0 0,1 0 0,0 0 0,0 0 0,0-1 1,-1 1-1,1 0 0,0 0 0,0 0 0,-1 0 0,-14 1 33,-15 11 20,5 1 118,1 1 0,1 1-1,0 1 1,1 1 0,-10 10-171,18-14 36,0 2 1,0 0-1,1 0 1,1 2-1,1-1 1,0 1-1,-8 18-36,17-29-7,-1 1 0,1-1 1,0 1-1,0-1 0,1 1 0,-1 0 0,2-1 0,-1 5 7,1-10 7,0 1 1,0 0 0,0-1-1,0 1 1,0-1 0,0 1-1,1 0 1,-1-1 0,1 1-1,-1-1 1,1 1-1,0-1 1,-1 1 0,1-1-1,0 0 1,0 1 0,0-1-1,0 0 1,0 0 0,0 1-1,1-1 1,-1 0-1,0 0 1,0 0 0,1-1-1,-1 1 1,1 0 0,-1 0-1,1-1 1,-1 1 0,1-1-1,-1 1 1,1-1 0,-1 0-1,1 1 1,0-1-1,-1 0 1,1 0-8,5 0 17,0-1 1,0 1-1,0-1 0,-1 0 1,1-1-1,0 0 0,-1 0 0,4-2-17,52-25-90,-57 27 74,17-10-66,-2-1 0,1-1 1,-2-1-1,0-1 0,0 0 0,1-5 82,25-27-661,25-37 661,-54 65-66,-8 11 78,-1 0-1,0 0 1,0-1 0,-1 1 0,0-2-1,-1 1 1,3-6-12,-8 15 1,0 1 0,0 0 0,0 0 0,0-1-1,0 1 1,1 0 0,-1-1 0,0 1 0,0 0 0,0-1 0,0 1 0,0 0-1,0-1 1,0 1 0,0 0 0,0-1 0,0 1 0,0 0 0,-1-1-1,1 1 1,0 0 0,0-1 0,0 1 0,0 0 0,0 0 0,-1-1 0,1 1-1,0 0 1,0 0 0,0-1 0,-1 1 0,1 0 0,0 0 0,-1-1 0,1 1-1,0 0 1,0 0 0,-1 0 0,1 0 0,0 0 0,-1-1 0,1 1-1,0 0 1,-1 0 0,1 0 0,0 0 0,-1 0 0,1 0 0,0 0 0,-1 0-1,1 0 0,-18 4-55,-4 8 75,1 0 0,0 1 0,0 1 0,-9 9-20,20-15 32,-16 11 56,1 1 0,1 2-1,1 0 1,1 1 0,2 2-1,0 0 1,-8 14-88,24-32-7,1-1 1,0 0 0,0 1-1,1 0 1,0-1 0,0 1 0,0 5 6,2-11 1,-1 1 1,1-1 0,0 1 0,0-1 0,0 0 0,0 1 0,1-1 0,-1 1 0,0-1 0,1 0-1,-1 1 1,1-1 0,-1 0 0,1 1 0,-1-1 0,1 0 0,0 1-2,1-1 0,-1 0 0,0 0 0,0-1 0,0 1 0,0 0 0,1-1 0,-1 1 0,0 0 0,1-1 0,-1 0 0,0 1 1,1-1-1,-1 0 0,0 0 0,1 0 0,-1 0 0,1 0 0,-1 0 0,0 0 0,1 0 0,0-1 0,11-1-1,0-1-1,0-1 1,0 0-1,-1-1 1,1 0-1,-1-1 1,-1-1 0,1 0-1,-1 0 1,0-1-1,0-1 2,22-18-106,-3-2-1,26-29 107,-33 33-90,16-16-177,-2-1 0,-2-2 0,27-46 267,-61 89 9,-1 0-1,1 1 0,-1-1 1,1 1-1,-1-1 1,0 0-1,1 1 0,-1-1 1,0 0-1,0 0 1,0 1-1,0-1 0,1 0 1,-1 0-1,0 1 1,0-1-1,0 0 0,0 0 1,-1 0-9,1 1 7,0 0-1,0-1 1,-1 1 0,1 0 0,0 0-1,-1 0 1,1 0 0,0-1 0,-1 1-1,1 0 1,0 0 0,-1 0 0,1 0-1,-1 0 1,1 0 0,0 0 0,-1 0-1,1 0 1,0 0 0,-1 0 0,1 0-1,0 0 1,-1 0 0,1 0 0,-1 1-1,1-1-6,-30 13 161,1 4-101,0 2 0,1 1-1,1 1 1,1 1 0,1 1-1,1 2 1,1 0 0,1 1 0,1 2-1,0 3-59,12-17 56,1 0 0,0 1-1,-1 5-55,8-17 12,-1 1 1,1-1-1,0 1 0,-1 0 0,2 0 1,-1 0-1,0 0 0,1-1 0,0 1 1,0 0-1,0 0 0,0 0 0,1 0 1,-1 0-1,1 0 0,1 2-12,-2-5 5,1 0 0,-1 0-1,1 0 1,0 0 0,-1-1 0,1 1-1,0 0 1,-1 0 0,1 0 0,0-1-1,0 1 1,0 0 0,-1-1 0,1 1-1,0-1 1,0 1 0,0-1 0,0 0-1,0 1 1,0-1 0,1 0-5,0 1 19,1-1 0,0 0-1,-1 0 1,1 0 0,0 0 0,-1 0 0,1-1 0,0 1 0,-1-1-19,9-2 91,0-1-1,0 0 1,9-6-91,-15 8 7,15-8 9,0-2-1,-1 0 0,-1-2 1,0 0-1,9-9-15,25-28 19,2-6-19,-12 12-144,-29 32 122,18-20-24,-29 31 61,0-1 0,0 0 0,0 1 0,-1-1 0,1 0 0,-1 0 0,1 0 0,-1 0-1,0 0 1,-1 0 0,1-1-15,-1 3 4,1 1-1,-1-1 1,0 1-1,0-1 0,-1 1 1,1-1-1,0 1 1,0-1-1,0 1 1,0-1-1,0 1 0,0-1 1,-1 1-1,1-1 1,0 1-1,0-1 0,-1 1 1,1-1-1,0 1 1,-1 0-1,1-1 0,-1 1 1,1-1-1,0 1 1,-1 0-1,1 0 1,-1-1-1,1 1 0,-1 0 1,1 0-1,-1-1 1,1 1-1,-1 0 0,1 0 1,-1 0-1,1 0 1,-1 0-1,1 0 1,-1 0-1,1 0 0,-1 0-3,-23 3 68,12 0-74,2 1 0,-1 1 0,0 0 0,1 0 0,0 1-1,0 0 1,1 1 0,-4 3 6,-9 8-5,1 2 1,-17 19 4,26-25 14,0 1 0,0 1 1,-3 8-15,10-16-28,1 0 1,0 1 0,0-1-1,0 1 1,2 0-1,-1 0 1,1 0 0,0 1 27,1-7-6,1-1 0,0 0 0,0 0 0,0 0 0,0 1 0,0-1 0,0 0 0,1 0 0,-1 0 0,1 0 0,-1 1 0,1-1 0,0 0 0,0 0 0,0 0 0,0 0 0,0 0 6,0-1 9,1 1 0,-1-1 0,0 0 0,1 0 0,-1 0 0,1 0 0,0 0 0,-1 0 0,1 0 0,0 0 0,-1-1 0,1 1 0,0 0 0,0-1 0,-1 0 0,2 1-9,5-1 20,-1 0 1,1 0 0,-1-1 0,1 1 0,-1-2 0,1 1-1,-1-1 1,0 0 0,2-1-21,7-4-31,1-1 0,-1 0 0,0-1-1,0-1 1,-1-1 0,-1 0 0,0 0 0,13-14 31,2-6-86,-2 0 0,0-2 0,5-12 86,-31 43 1,3-4 11,1 0 0,-2-1 0,1 1 0,0-4-12,-3 9 3,-1 0-1,0 0 0,1 0 0,-1 0 0,0 0 1,0 0-1,0 0 0,0 0 0,0 0 0,0 0 1,0 0-1,0 0 0,0 0 0,0 1 0,-1-2-2,1 1 1,0 1 0,-1-1 0,1 1-1,0-1 1,-1 1 0,1-1-1,-1 1 1,1 0 0,-1-1 0,1 1-1,-1 0 1,0-1 0,1 1-1,-1 0 1,1 0 0,-1-1 0,0 1-1,1 0 1,-1 0 0,1 0-1,-1 0 1,0 0 0,1 0 0,-1 0-1,0 0 1,1 0 0,-1 0-1,-5 1 3,0 0-1,0 1 1,0-1 0,0 1 0,0 0 0,0 1-1,1-1 1,-1 1 0,1 0 0,-1 1-3,-52 37 6,55-38-3,-12 9 43,1 1 0,1 0-1,0 0 1,1 2 0,1-1 0,-6 10-46,12-16-5,0 0 1,0 0 0,1 1-1,0 0 1,1 0 0,-1 0 0,2 0-1,-1 0 1,1 1 0,1-1-1,0 1 1,0-1 0,1 6 4,0-13 1,0 0 1,0 0 0,1 0 0,-1 0-1,0 0 1,1 0 0,0 0-1,-1 0 1,1 0 0,0-1 0,0 1-1,0 0 1,0 0 0,0-1-1,0 1 1,1-1 0,-1 1 0,1-1-1,-1 1 1,1-1 0,-1 0-1,2 1-1,0-1 4,0 0 0,0 0 0,0 0 0,0 0 0,0 0 0,0-1 0,0 1 0,1-1 0,-1 0 0,0 0 0,0 0 0,0-1 0,1 1-4,10-3 13,0 0 0,-1 0 0,1-2 0,-1 0 0,11-5-13,-5 0-51,0-1 0,-1 0 0,-1-1-1,0-1 1,-1-1 0,0 0 0,6-8 51,11-15-176,-2-1 1,16-27 175,-40 56 21,-4 6 28,-1 1-1,0-1 1,0 0-1,0 0 0,0 0 1,0-1-1,-1 1 1,0 0-1,1 0 0,-1-1 1,0 1-1,-1-1 1,1-1-49,-1 5 8,0-1 1,0 1 0,0-1 0,0 1 0,-1 0-1,1-1 1,0 1 0,0-1 0,-1 1 0,1 0-1,0-1 1,-1 1 0,1 0 0,0-1-1,-1 1 1,1 0 0,0-1 0,-1 1 0,1 0-1,-1 0 1,1 0 0,-1-1 0,1 1-1,0 0 1,-1 0 0,1 0 0,-1 0 0,1 0-1,-1 0 1,1 0 0,-1 0 0,1 0-1,-1 0 1,1 0 0,-1 0 0,1 0 0,-1 0-1,1 0 1,-1 1-9,-19 4 58,-2 5-19,1 0 0,0 1 0,0 2 0,1 0 0,1 1 0,0 0 0,1 2 1,1 1-1,-5 5-39,9-7 2,0 1 1,0 0-1,-6 14-2,15-24-14,0 1-1,1-1 0,0 1 0,1 0 0,-1 0 0,1 0 0,0 0 0,1 0 1,0 0-1,0 0 0,1 0 0,0 2 15,-1-7 1,2 0 1,-1 0-1,0 0 0,0 0 1,1 0-1,-1 0 0,0-1 1,1 1-1,0 0 0,0 0 1,-1-1-1,1 1 0,0 0 1,0-1-1,1 1 1,-1-1-1,0 1 0,0-1 1,1 1-1,-1-1 0,1 0 1,0 1-2,0-1-11,1 0-1,-1 0 1,1 0 0,0-1 0,0 1 0,-1 0 0,1-1 0,0 0 0,0 0 0,-1 0 0,1 0 0,0 0 0,0 0 0,0-1 11,10-2-48,1 0 1,-1-1-1,0-1 1,0 0-1,8-5 48,-4 1-16,0-1-1,-1 0 0,0-2 0,-1 0 1,0-1-1,-1 0 0,1-2 17,29-34-444,14-23 444,-52 64-36,7-7-5,-6 7 152,-1 0 0,1 0 0,-2-1 0,1 0 0,-1 0 0,0 0 0,2-8-111,-7 17 10,1-1 1,-1 1-1,0-1 1,0 0-1,1 1 0,-1-1 1,0 1-1,0-1 0,0 0 1,0 1-1,0-1 1,0 1-1,0-1 0,0 0 1,0 1-1,0-1 1,0 1-1,0-1 0,0 0 1,-1 1-1,1-1 0,0 1 1,0-1-1,-1 1 1,1-1-1,0 1 0,-1-1 1,1 1-1,0-1 0,-1 1 1,1-1-1,-1 1 1,1-1-1,-1 1 0,1 0 1,-1-1-1,1 1 0,-1 0 1,1 0-1,-1-1 1,0 1-1,1 0 0,-1 0 1,1 0-1,-1 0 1,0 0-1,1-1 0,-1 1 1,1 0-1,-1 1 0,0-1 1,1 0-1,-1 0 1,1 0-1,-1 0 0,0 0-10,-3 1 3,0 0-1,0 0 0,0 0 0,0 1 1,0-1-1,0 1 0,-3 2-2,-14 10-16,1 1 0,0 0-1,1 2 1,1 0 0,-10 12 16,19-19-21,1 1 0,0-1 1,1 1-1,0 0 0,0 1 1,2-1-1,-1 2 0,2-1 0,-1 0 1,2 1-1,-2 9 21,4-20-4,1 1 1,-1 0-1,1 0 1,0 0-1,0 0 1,0-1-1,0 1 1,1 0-1,-1 0 0,1 0 1,0 0-1,0-1 1,0 1-1,0 0 1,0-1 3,0 0-5,0-1 0,1 1 1,-1-1-1,0 0 0,1 0 1,-1 0-1,0 0 1,1 0-1,0 0 0,-1 0 1,1 0-1,-1 0 0,1-1 1,0 1-1,-1-1 0,1 1 1,0-1-1,0 0 1,0 1-1,-1-1 0,1 0 1,0 0-1,1-1 5,10 0-55,-1 0 1,0-2-1,1 1 1,-1-1-1,-1-1 1,1 0-1,0-1 1,-1 0-1,0-1 0,0 0 1,9-8 54,10-8-95,-1-2 0,-1 0 0,8-11 95,-25 24 16,0 1 1,-1-1 0,0-1 0,-1 0 0,-1-1-1,0 1 1,5-11-17,-13 23 7,1-1-1,-1 0 1,1 0-1,-1 0 1,0 0 0,1 1-1,-1-1 1,0 0-1,0 0 1,1 0 0,-1 0-1,0 0 1,0 0-1,0 0 1,0 0 0,0 0-1,-1 0 1,1 0-1,0 1 1,0-1 0,0 0-1,-1 0 1,1 0-1,-1 0 1,1 0 0,-1 1-1,1-2-6,-1 2-1,0-1-1,-1 1 0,1-1 1,0 1-1,0 0 1,0-1-1,0 1 1,-1 0-1,1 0 0,0 0 1,0 0-1,0 0 1,-1 0-1,1 0 1,0 0-1,0 0 0,0 1 1,-1-1 1,-7 3-14,-1 0 1,1 0 0,0 1-1,-5 3 14,-3 2-2,0 1 0,0 2 0,1-1 0,1 2 1,0 0-1,1 0 0,0 2 0,1 0 0,1 0 0,0 1 0,1 1 0,1 0 0,0 0 0,-6 17 2,15-30-6,-1 0-1,1 1 1,0-1-1,0 1 1,0-1-1,1 1 1,-1-1-1,1 1 0,0-1 1,0 1-1,1 0 1,0-1-1,0 3 7,0-5 3,-1-1 0,1 1 0,0 0-1,0-1 1,0 1 0,0 0 0,0-1 0,0 0 0,0 1-1,1-1 1,-1 0 0,0 1 0,1-1 0,-1 0-1,1 0 1,-1 0 0,1 0 0,0-1 0,-1 1 0,1 0-1,0-1 1,0 1 0,-1-1 0,1 1 0,0-1-1,0 0 1,0 0 0,0 0 0,-1 0 0,1 0 0,0 0-1,0-1 1,0 1 0,0-1-3,9-1-18,0 0 0,-1-2-1,0 1 1,0-1 0,0-1 0,0 1 0,-1-2 0,0 1-1,0-2 1,0 1 0,-1-1 0,2-1 18,15-17-86,0 0 1,-2-1-1,1-4 86,-18 23-12,-3 4 26,0-1-1,0 1 1,0-1-1,-1 0 1,1 0-1,-1 0 1,0 0-1,0 0 1,-1 0-1,1-1-13,-2 4 4,0 1-1,0-1 1,0 1-1,0-1 1,0 1 0,0-1-1,0 1 1,0-1-1,0 1 1,0 0 0,-1-1-1,1 1 1,0-1-1,0 1 1,0-1-1,-1 1 1,1-1 0,0 1-1,0 0 1,-1-1-1,1 1 1,0 0 0,-1-1-1,1 1 1,-1 0-1,1-1 1,0 1 0,-1 0-1,1 0 1,-1 0-1,1-1 1,-1 1-1,1 0 1,-1 0 0,1 0-1,-1 0 1,1 0-1,-1 0 1,1 0 0,0 0-1,-1 0 1,1 0-1,-1 0 1,1 0 0,-1 0-1,1 0 1,-1 0-1,1 1 1,-1-1-1,0 0-3,-26 9 24,4 2-21,0 2 0,0 0 0,1 2 0,1 0 0,0 2-1,2 0 1,0 1 0,0 1 0,-9 14-3,27-33-4,1 1-1,-1 0 0,1-1 1,-1 1-1,0 0 0,1-1 1,0 1-1,-1 0 0,1 0 1,-1 0-1,1-1 1,0 1-1,0 0 0,-1 0 1,1 0-1,0 0 0,0 0 1,0 0-1,0 0 5,0-1-8,1 1-1,-1-1 1,1 0-1,-1 0 1,1 0-1,-1 0 1,0 0-1,1 1 1,-1-1-1,1 0 1,-1 0-1,1 0 1,-1 0-1,1 0 1,-1-1 0,1 1-1,-1 0 1,1 0-1,-1 0 1,1 0-1,-1 0 1,1-1-1,-1 1 1,1 0 8,34-18-378,-34 17 370,14-8-50,-1-1 1,0 0-1,-1-1 0,0-1 1,7-9 57,9-11-75,15-25 75,-33 42 68,0 0-1,-1-1 0,-1-1 0,0 0 0,4-12-67,-13 28 7,1 0 0,-1 0 1,0 0-1,1 0 0,-1 0 0,0 0 0,0-1 0,0 1 0,1 0 0,-1 0 0,-1 0 0,1 0 0,0 0 0,0 0 0,0 0 0,0 0 0,-1 0 0,1-1-7,-1 2 1,1-1-1,0 1 0,-1-1 1,1 1-1,-1 0 1,1-1-1,-1 1 1,1 0-1,-1-1 0,1 1 1,-1 0-1,1 0 1,-1-1-1,0 1 0,1 0 1,-1 0-1,1 0 1,-1 0-1,1 0 1,-1 0-1,0 0 0,1 0 1,-1 0-1,-4 1-17,0 0 1,1 0-1,-1 0 1,1 1 0,-1-1-1,1 1 1,-2 1 16,-33 17 13,2 1 0,0 2 1,-19 17-14,36-24 9,0 1 0,1 1 1,1 0-1,1 1 0,0 1 1,-8 16-10,21-32-15,1 1 0,0-1 0,1 1 0,-1 0 0,1 0 0,0 0 0,0 0 0,1 1 0,-1-1 0,1 2 15,1-7 0,0 1 0,0-1 0,0 1 0,0 0 1,0-1-1,0 1 0,0-1 0,1 1 0,-1-1 0,0 1 0,0-1 0,1 1 0,-1-1 0,0 1 0,0-1 0,1 1 0,-1-1 0,1 1 0,-1-1 0,0 0 0,1 1 0,-1-1 0,1 0 0,-1 1 0,1-1 0,-1 0 0,1 0 0,-1 1 0,1-1 0,-1 0 0,1 0 0,-1 0 0,1 0 0,-1 1 0,1-1 0,0 0 0,-1 0 0,1 0 0,-1 0 0,1-1 0,-1 1 0,1 0 0,-1 0 0,1 0 0,-1 0 0,1 0 0,0-1 0,-1 1 0,1 0 0,29-12 74,-2-4-1,0 0-1,-2-2 1,16-13-73,71-66-187,-86 73 188,-20 18 13,-4 4 43,1-1 0,-1 0 0,0 0-1,0 0 1,0-1 0,0 1-1,-1-1 1,1 1 0,-1-1-1,1-2-56,-3 5 4,1 1-1,-1-1 1,0 1 0,0 0-1,0-1 1,0 1-1,0-1 1,0 1-1,0-1 1,0 1-1,0-1 1,0 1-1,0 0 1,0-1 0,-1 1-1,1-1 1,0 1-1,0 0 1,0-1-1,0 1 1,-1-1-1,1 1 1,0 0-1,0-1 1,-1 1-1,1 0 1,0-1 0,-1 1-1,1 0 1,0 0-1,-1-1 1,1 1-1,0 0 1,-1 0-1,1 0 1,-1-1-1,1 1 1,-1 0-1,1 0 1,0 0 0,-1 0-1,1 0 1,-1 0-1,1 0 1,-1 0-1,1 0 1,0 0-1,-1 0 1,1 0-1,-1 0 1,1 0 0,-1 0-4,-25 4 50,0 4-5,1 1-1,-1 0 1,2 2-1,0 1 1,0 1-1,-5 5-44,-4 3-16,2 3 0,0 0 0,2 2 0,0 2 16,24-23-10,2-2 13,0-1 0,0 1 0,1 0 0,-1 0-1,1 0 1,0 0 0,0 0 0,0 1 0,-1 2-3,2-5-4,1-1 1,0 0-1,0 0 1,0 0 0,0 0-1,0 1 1,0-1-1,0 0 1,0 0 0,0 0-1,0 1 1,0-1-1,0 0 1,0 0 0,0 0-1,0 1 1,0-1-1,0 0 1,0 0 0,0 0-1,0 0 1,0 1-1,1-1 1,-1 0 0,0 0-1,0 0 1,0 0-1,0 1 1,0-1 0,0 0-1,1 0 1,-1 0-1,0 0 1,0 0 0,0 0-1,0 1 1,0-1-1,1 0 1,-1 0 0,0 0-1,0 0 1,0 0-1,1 0 1,-1 0 0,0 0-1,0 0 1,0 0-1,1 0 1,-1 0 0,0 0-1,0 0 1,0 0-1,1 0 4,12-3-71,-11 3 67,24-8-299,-1-1 0,0 0 1,-1-2-1,-1-1 0,1-1 0,1-2 303,48-35-1367,10-12 1367,-52 38 133,-29 23-218,17-14 838,-18 13 8,-12 8-297,-283 159 1222,279-155-2219,15-7 151,10-3 283,15-6 28,-1-2 0,1 0 0,-1-2 0,-1-1 0,0 0 0,9-7 71,-82 36 544,37-13-456,-80 36 330,-73 19-418,163-59-58,0 0 0,0-1-1,0 1 1,0-1 0,0 1-1,0-1 1,-1 0 58,3 0-12,1 0 1,0 0-1,0 0 1,0 0-1,0 0 1,0 0-1,0 0 1,-1 0-1,1 0 1,0 0-1,0 0 0,0 0 1,0 0-1,0-1 1,0 1-1,0 0 1,0 0-1,-1 0 1,1 0-1,0 0 1,0 0-1,0 0 1,0 0-1,0 0 1,0 0-1,0-1 1,0 1-1,0 0 1,0 0-1,0 0 1,0 0-1,0 0 1,0 0-1,-1 0 0,1-1 1,0 1-1,0 0 1,0 0-1,0 0 1,0 0-1,0 0 1,0 0-1,1 0 1,-1-1-1,0 1 1,0 0-1,0 0 1,0 0-1,0 0 1,0 0 11,11-11-333,65-41-304,2 3-1,28-10 638,-89 48 0,-16 8 0,-12 7 0,-335 119 1595,312-112-1513,10-2-70,-1-2 1,-9 1-13,23-8-114,12-5-194,17-9-65,37-18 322,1 2 0,2 3-1,0 2 1,2 3 0,44-9 51,-92 29 173,-12 2-170,0 0 1,0 0 0,0 0-1,0 0 1,0 0 0,-1 0-1,1 0 1,0 0 0,0 0-1,0 0 1,0 0 0,0 0-1,0 0 1,0 0 0,0 0-1,0 0 1,0 0 0,0 0-1,0 0 1,0 1 0,0-1-1,0 0 1,0 0 0,0 0-1,0 0 1,0 0 0,0 0-1,0 0 1,0 0 0,0 0-1,0 0 1,0 0 0,0 0-1,0 0 1,0 0 0,0 0-1,0 0 1,1 0 0,-1 0-1,0 0 1,0 0 0,0 0 0,0 1-1,0-1 1,0 0 0,0 0-1,0 0 1,0 0 0,0 0-1,0 0 1,0 0 0,0 0-1,0 0 1,0 0 0,0 0-1,0 0 1,0 0 0,0 0-1,0 0 1,0 0 0,1 0-1,-1 0 1,0 0 0,0 0-1,0 0-3,-18 10 192,-35 15-18,-171 75 244,188-85-389,23-9-53,-1 0 0,0-1 0,0 0 0,0-1 0,-2 0 24,15-5-306,7-3 127,8-3-8,38-15 28,220-83-733,-261 101 951,22-7-45,-26 9 231,-18 6 365,-42 14-427,-246 81 365,238-79-398,16-6 63,-16 3-213,45-16-243,16-1 232,0 0 0,0 0 0,0 0 0,0-1 1,0 1-1,-1 0 0,1 0 0,0 0 0,0 0 0,0 0 1,0 0-1,0-1 0,0 1 0,0 0 0,0 0 0,0 0 1,0 0-1,0 0 0,0-1 0,0 1 0,0 0 0,0 0 0,0 0 1,0 0-1,0 0 0,0-1 0,0 1 0,0 0 0,0 0 1,0 0-1,0 0 0,0 0 0,0-1 0,0 1 0,0 0 1,0 0-1,0 0 0,0 0 0,0 0 0,1 0 0,-1-1 0,0 1 1,0 0-1,0 0 0,0 0 0,0 0 11,3-3-111,0 0 0,0 1 0,0-1 0,0 1 0,1 0 0,0-1 111,58-31-851,1 3 1,60-20 850,139-34-342,-246 81 532,-11 3 173,-9 3 433,-198 62-538,85-28 300,-91 27 168,193-60-772,15-3 44,0 0 0,0 0 0,0 0 0,0 0 0,0 0 0,0 0 0,0 0 1,0 0-1,0 0 0,0 0 0,-1 0 0,1 0 0,0 0 0,0 0 0,0 0 0,0-1 0,0 1 0,0 0 0,0 0 0,0 0 0,0 0 0,0 0 0,0 0 1,0 0-1,0 0 0,0 0 0,0 0 0,0 0 0,0 0 0,0 0 0,0 0 0,0-1 0,0 1 0,0 0 0,0 0 0,0 0 0,0 0 0,0 0 0,0 0 0,0 0 1,0 0-1,0 0 0,0 0 0,0 0 0,0 0 0,0 0 0,0-1 0,0 1 0,0 0 0,0 0 0,0 0 0,0 0 0,0 0 0,0 0 0,0 0 0,0 0 1,0 0-1,0 0 0,0 0 0,0 0 0,1 0 0,-1 0 0,0 0 0,0 0 0,0 0 0,0 0 0,0 0 0,0 0 2,23-16-270,23-7-102,1 2 1,1 2-1,47-11 372,-56 17-149,336-97-305,-362 107 962,-16 4 110,-23 8-250,-330 83-138,112-31 484,233-58-697,6-1-36,-1-1 0,1 1 0,0-2 0,0 1 1,-1 0-1,-1-1 19,7 0-4,0 0 1,0 0-1,1 0 0,-1 0 1,0 0-1,0 0 0,0 0 1,0 0-1,0 0 1,0 0-1,0 0 0,0 0 1,0 0-1,0 0 1,0 0-1,0 0 0,0 0 1,0 0-1,0-1 1,0 1-1,0 0 0,0 0 1,0 0-1,0 0 1,0 0-1,0 0 0,0 0 1,0 0-1,0 0 0,0 0 1,0 0-1,0 0 1,0 0-1,0 0 0,0 0 1,0-1-1,0 1 1,0 0-1,0 0 0,0 0 1,0 0-1,0 0 1,0 0-1,0 0 0,0 0 1,0 0-1,0 0 0,0 0 1,0 0-1,0 0 1,0 0-1,0 0 0,0 0 1,0 0-1,0 0 1,0 0-1,0-1 0,0 1 1,0 0-1,-1 0 1,1 0-1,0 0 0,0 0 1,0 0 3,9-5-153,13-6-77,134-41-924,1 7-1,66-6 1155,-33 18 80,-180 30 723,-14 3-117,-15 1-100,-287 59-100,92-16 153,-13 4-138,215-46-707,25-6 50,215-58-2799,215-30 2955,-432 91 35,28-7 837,-74 8 557,-361 65-494,148-20-339,237-44-582,5 1-14,0-1 0,-1-1 1,1 1-1,0-1 1,-1 0-1,8-3-150,8-3 65,13-5-6,37-12-345,0 4 0,37-7 436,124-19-370,-188 39 329,75-11-68,-184 32 678,26-4-338,-228 50 294,-1 1 17,266-61-576,19-5-106,21-10-91,40-14-319,2 3 0,48-11 550,144-22-324,-181 44 388,-68 14 199,-11 2 25,-16 5-23,-204 50 115,89-26-296,72-16-15,-27 8 144,-57 6-213,135-30-200,10-2-89,13-6-160,15-6-6,0 2 0,1 2 0,5-1 455,98-24-587,-83 23 416,149-34 160,-661 145 1590,340-74-1339,121-23-244,0-1 0,-1 0 0,1 0 1,-1 0-1,1 1 0,-1-1 0,1 0 0,-1 0 0,1 0 0,-1 0 1,1 0-1,-1 0 0,1 0 0,-1 0 0,1 0 0,-1 0 0,1 0 1,-1 0-1,1-1 0,-1 1 0,1 0 0,-1 0 0,1 0 0,-1-1 0,1 1 1,-1 0-1,1-1 0,0 1 0,-1 0 0,1-1 0,-1 1 4,2-1-10,-1 0-1,0 0 1,1 1-1,-1-1 1,1 0-1,-1 1 1,1-1-1,-1 0 1,1 1-1,0-1 0,-1 0 1,1 1-1,0-1 1,-1 1-1,1 0 1,0-1-1,-1 1 1,2-1 10,41-20-382,1 1 0,1 3 0,36-10 382,-50 17-134,30-9 0,2 2 1,0 2 0,25 0 133,-66 14 286,-17 4 26,-12 4-9,-20 5-114,0-2 1,0 0-1,-1-2 1,-26 4-190,21-4 79,-450 117 1169,474-123-1357,9-3-29,17-7-47,62-22-605,1 3 0,29-2 790,-71 18-153,56-13-463,0 4 0,32 0 616,-96 19 450,-30 1-442,0 0-1,1 0 1,-1 0 0,0 0 0,0 0 0,0 0 0,0 0-1,0 0 1,0 0 0,0 0 0,0 0 0,0 0 0,1 0-1,-1 0 1,0 0 0,0 0 0,0 0 0,0 0 0,0 1 0,0-1-1,0 0 1,0 0 0,0 0 0,0 0 0,0 0 0,0 0-1,1 0 1,-1 0 0,0 0 0,0 0 0,0 0 0,0 0-1,0 0 1,0 1 0,0-1 0,0 0 0,0 0 0,0 0-1,0 0 1,0 0 0,0 0 0,0 0 0,0 0 0,0 0-1,0 0 1,0 1 0,0-1 0,0 0 0,0 0 0,0 0-1,0 0 1,0 0 0,0 0 0,0 0 0,0 0 0,0 0 0,0 0-1,0 0 1,-1 1 0,1-1 0,0 0 0,0 0 0,0 0-1,0 0 1,0 0 0,0 0 0,0 0-8,-16 7 305,-61 15 422,0-4-1,-29 2-726,0-1 515,20 0-218,-92 16 62,157-33-368,12-3-79,9 1 83,0 0-1,0-1 1,0 1-1,0 0 1,0 0 0,0 0-1,0 0 1,0-1-1,0 1 1,0 0-1,0 0 1,0 0-1,0 0 1,0-1 0,0 1-1,0 0 1,0 0-1,0 0 1,0 0-1,0-1 1,0 1-1,0 0 1,1 0 0,-1 0-1,0 0 1,0 0-1,0-1 1,0 1-1,0 0 1,0 0 0,0 0-1,1 0 1,-1 0-1,0 0 1,0 0-1,0 0 1,0-1-1,1 1 1,-1 0 0,0 0-1,0 0 1,0 0 5,15-9-153,0 0 1,1 1 0,0 1-1,0 0 1,1 1 0,1 1 152,20-9-249,29-11-42,2 2-1,1 3 0,49-6 292,-102 25 203,-32 9 69,-59 17 570,-66 13-842,33-11 486,-26 12 33,-164 42 114,295-81-640,-11 3-111,0 0-1,-1-1 0,-5 0 119,19-2-15,-1 1 0,1-1-1,-1 0 1,1 0 0,-1 0-1,1 0 1,-1 0 0,1 0 0,-1 0-1,1-1 1,0 1 0,-1 0-1,1 0 1,-1 0 0,1 0-1,-1 0 1,1-1 0,0 1-1,-1 0 1,1 0 0,0-1-1,-1 1 1,1 0 0,0-1-1,-1 1 16,5-8-322,15-9-61,10 0 14,1 1 0,1 2 0,0 1 0,1 2 1,4-1 368,-10 4-193,33-13-205,1 3 0,0 3-1,24-1 399,-63 14 306,-14 4 78,-12 3 105,-13 3-367,0 0-1,0-1 1,0-1 0,-1-1-1,-6 0-121,-11 4 149,-88 26 395,-118 30 768,227-64-1352,19-6-87,24-10-68,59-24-385,2 5 1,1 3-1,93-18 580,-150 42 82,-27 8 212,-20 6 66,-96 33 928,-16-1-1288,-5 2 504,-155 50 365,284-91-873,-8 4-115,13-6-48,9-3 100,80-36-1382,52-14 1449,99-23-865,-172 55 875,-58 20 433,-26 8-219,-166 49 334,21-7-18,-101 38 239,249-83-804,12-4-41,14-7-136,-15 8 196,91-43-762,3 3 0,1 5 0,73-16 768,-137 43-160,-24 7 431,-14 6-78,-16 4 31,-155 47 511,36-11-30,-175 56 394,302-97-1215,14-6 15,8-3 30,30-17-322,1 2 0,2 2 0,0 1 0,15-3 393,-17 6-311,203-68-1155,-231 81 1941,-25 9-172,-122 37 131,24-8-9,-163 65 738,304-120-1462,63-25-606,2 5 0,32-7 905,-97 36-222,69-23-29,-95 33 749,-10 4-235,-15 6-10,-288 97 1181,49-17-495,251-86-1213,17-7 8,7-4 113,92-45-1182,3 4 0,1 6-1,79-19 1336,-179 59 386,-13 5 106,-18 7 49,-104 36 291,29-11-336,-41 15 431,-54 23-46,183-70-991,12-4 3,16-8-39,110-51-1227,1 5 0,121-31 1373,-242 84 306,-14 5-31,-15 7 2,-253 95 609,175-69-444,-128 50 182,215-82-789,18-9-29,-1 1 164,140-75-1450,4 6 0,94-29 1480,-233 100 621,-26 10-207,-63 27 487,-26 5-901,-1 1 613,-42 15 353,-25 11-230,159-61-863,23-8-93,176-84-601,-167 79 707,58-25-962,1 4-1,42-8 1077,-113 35 130,-8 3 77,-14 6 59,-164 71 698,26-13 605,-42 31-1569,182-90-81,11-6 13,2-2-10,20-9-236,-11 5 242,44-21-349,149-70-804,-140 70 333,0 2 0,23-2 892,-71 23 268,-29 10 78,-291 129 2174,147-68-1483,37-14-984,196-95-727,1 4 0,45-13 674,-86 35-278,18-6-952,2 2 1,50-11 1229,-102 29-38,1 1 1,-1-1-1,0 1 0,0-1 0,1 1 0,-1 0 1,1 1-1,-1-1 0,2 1 38,-5-1 2,0 0 0,1 0-1,-1 0 1,0 0 0,0 0 0,1 0-1,-1 0 1,0 1 0,0-1 0,1 0 0,-1 0-1,0 0 1,0 0 0,0 1 0,0-1 0,1 0-1,-1 0 1,0 0 0,0 1 0,0-1 0,0 0-1,0 0 1,1 0 0,-1 1 0,0-1 0,0 0-1,0 0 1,0 1 0,0-1 0,0 0-1,0 0 1,0 1 0,0-1 0,0 0 0,0 0-1,0 1 1,0-1-2,-1 1 11,0 1 0,1-1 0,-1 0 0,0 1-1,0-1 1,0 0 0,0 0 0,0 0 0,-1 0 0,1 0-1,-1 1-10,-31 22 363,-1-1 0,-1-2-1,-22 9-362,35-19 224,-132 67 1306,-80 45-105,218-112-1516,16-11 88,0 0 0,0 0 0,0 0-1,0 0 1,0 0 0,0 0 0,0 0-1,0 0 1,0 0 0,0 0-1,0 0 1,0 0 0,0 0 0,0 0-1,0 0 1,0 0 0,0 0 0,0 0-1,0 0 1,0 0 0,0 0 0,0 0-1,0 0 1,0 0 0,0 0 0,0 0-1,0 0 1,0 1 0,0-1 0,0 0-1,0 0 1,0 0 0,0 0 0,0 0-1,0 0 1,0 0 3,7-3-72,12-7-48,228-109-1656,-237 114 1701,30-13-574,0 1 1,1 2-1,8 0 649,-49 15 6,0 0 0,0 0 1,0 0-1,0 0 1,0 0-1,0 0 0,0 0 1,0 0-1,0 0 0,0 0 1,0 0-1,0 1 0,0-1 1,0 0-1,0 0 0,0 0 1,0 0-1,0 0 0,0 0 1,0 0-1,0 0 0,0 0 1,0 0-1,0 0 1,0 0-1,1 0 0,-1 1 1,0-1-1,0 0 0,0 0 1,0 0-1,0 0 0,0 0 1,0 0-1,0 0 0,0 0 1,0 0-1,0 0 0,0 0 1,0 0-1,0 0 0,0 0 1,1 0-1,-1 0 0,0 0 1,0 0-1,0 0 1,0 0-1,0 0 0,0 0 1,0 0-1,0 0 0,0 0 1,0 0-1,0 0-6,-9 9 154,-18 11 15,-149 75 1602,78-44-961,61-33-595,25-14-196,1 2 0,0-1-1,1 1 1,-1 1 0,-5 4-19,44-21-186,47-29-1164,3 4 1,0 3 0,75-18 1349,-127 46-155,-26 4 159,0 0 0,0 0 0,0 0-1,0 0 1,1 0 0,-1 0 0,0 0 0,0 0 0,0 0 0,1 0-1,-1 0 1,0 0 0,0 1 0,0-1 0,0 0 0,1 0 0,-1 0 0,0 0-1,0 0 1,0 0 0,0 0 0,1 0 0,-1 1 0,0-1 0,0 0-1,0 0 1,0 0 0,0 0 0,0 0 0,0 1 0,1-1 0,-1 0-1,0 0 1,0 0 0,0 0 0,0 1-4,-9 8 362,-26 13 763,0-1 0,-32 12-1125,31-15 342,-171 81 1162,310-158-2597,-16 15-331,2 4 0,32-7 1424,-143 61 725,-305 138 2379,270-125-2864,140-79-1066,35-10-2406,61-19 3232,-126 61-742,-45 19 794,-10 4 78,-13 7-77,-142 70 4127,-60 16-4180,107-48 929,96-43-980,32-16-189,-9 6 201,141-80-2753,4 7 0,49-13 2792,-203 91 9,1 0 1,-1-1-1,0 1 0,1 0 1,-1 0-1,1-1 0,-1 1 1,0 0-1,1 0 1,-1 0-1,1 0 0,-1-1 1,1 1-1,-1 0 1,1 0-1,-1 0 0,1 0 1,-1 0-1,1 0 0,-1 0 1,1 0-1,-1 1 1,1-1-1,-1 0 0,1 0-9,-12 9 294,-17 8 423,-2-1 1,-29 11-718,11-4 639,-162 70 1671,84-39-1724,185-93-1434,63-28-1621,9 2 2469,-61 32-731,33-15 886,-181 86 542,-6-1-697,-5 2 898,26-8-206,16-8 338,-40 14-1030,77-36-8,10-6-53,12-8-72,15-10-194,2 2 0,1 1 0,12-6 327,-14 10-209,102-56-1968,48-16 2177,-171 85 28,-85 40 364,-249 124 2219,324-159-2598,-31 17-19,27-15-94,23-11-101,138-71-980,54-24 437,-148 77 533,-37 16 88,-19 7 89,-8 4 29,-426 182 2943,415-179-2924,17-8-116,26-13-244,-14 8 194,78-46-1288,4 5 0,54-19 1440,-450 197 3514,267-116-3298,-52 23-186,422-191-3092,-322 149 2928,11-5-212,1 1 0,26-6 346,-51 17 170,-6 4-62,-10 4-8,-58 30 243,-385 223 1917,448-257-2248,6-3-21,0-1 0,1 1 1,-1 0-1,0 0 0,1 0 0,-1 1 0,1-1 0,-1 1 9,3-3-2,0 0 0,0 0 0,0 0-1,0 0 1,0 0 0,0 0 0,0 0-1,0 1 1,0-1 0,0 0 0,0 0-1,0 0 1,0 0 0,0 0 0,0 0-1,0 0 1,0 0 0,0 1-1,0-1 1,0 0 0,0 0 0,0 0-1,0 0 1,1 0 0,-1 0 0,0 0-1,0 0 1,0 0 0,0 0 0,0 1-1,0-1 1,0 0 0,0 0 0,0 0-1,0 0 1,0 0 0,0 0 0,1 0-1,-1 0 1,0 0 0,0 0 0,0 0-1,0 0 1,0 0 0,0 0 0,0 0-1,0 0 1,1 0 0,-1 0 0,0 0-1,0 0 1,0 0 0,0 0 0,0 0-1,0 0 1,0 0 0,0 0 0,0 0-1,1 0 1,-1 0 0,0 0-1,0 0 1,0 0 0,0 0 0,0 0-1,0-1 3,9 0-59,15-9-52,-1 0 0,0-2 0,1-2 111,44-21-360,-6 9-440,6 0 800,-111 53 325,-178 80 1963,206-98-2276,13-7-74,10-5 0,66-32-171,81-35-741,-117 54 633,1 3 1,1 1-1,4 1 341,-29 11-6,-15 0 8,1 0 0,-1 0 0,0 0 0,0 0 0,0 1 0,0-1 0,0 0 1,0 0-1,0 0 0,0 1 0,1-1 0,-1 0 0,0 0 0,0 0 0,0 1 0,0-1 0,0 0 0,0 0 0,0 0 0,0 1 1,0-1-1,0 0 0,0 0 0,-1 0 0,1 1 0,0-1 0,0 0 0,0 0 0,0 0 0,0 0 0,0 1 0,0-1 1,0 0-1,-1 0 0,1 0 0,0 0 0,0 1 0,0-1-2,-23 20 215,-29 17 243,23-17 28,1 1-1,-10 9-485,35-24-99,8-5 59,10-5 3,53-26-1317,17-13 1354,-19 9-310,21-9-343,1 4 0,28-5 653,-98 39-31,-11 5 177,-10 3 299,-39 24 80,-2-2 1,0-2 0,-12 3-526,-10 5 620,-150 69 1360,172-81-1843,31-14-290,23-13-136,98-59-1954,89-41 2243,123-38-1160,-296 135 980,-2 2-157,1 0 1,4 0 336,-27 9 3,0 0 0,0 0 1,0 0-1,0 0 1,0 0-1,0 0 0,0 0 1,0 0-1,0 0 0,0 0 1,0 0-1,0 0 0,0 0 1,0 0-1,0 0 0,0 0 1,0 0-1,0 0 0,0 1 1,0-1-1,0 0 1,0 0-1,0 0 0,0 0 1,0 0-1,0 0 0,0 0 1,1 0-1,-1 0 0,0 0 1,0 0-1,0 0 0,0 0 1,0 0-1,0 0 0,0 0 1,0 0-1,0 0 1,0 0-1,0 0 0,0 0 1,0 0-1,0 0-3,-7 5 129,-12 6 35,-445 199 2782,297-138-2079,129-55-829,44-24-409,10-5 235,66-37-886,57-24 1022,92-33-815,-90 43 321,-306 123 884,48-12 208,-5 2 798,-10-3-1396,168-72-314,61-27-173,2 5 1,17-2 486,-91 39-105,-13 4 13,7-2-279,-1 1 0,1 1 0,7-2 371,-17 8-179,-7 2 52,-12 9 60,-18 6 201,-1-1 0,-17 7-134,1-1 276,-251 117 2068,272-128-2299,55-27-747,22-15 702,29-15-562,-81 45 550,198-92-628,-138 67-285,2 3 1,20-3 924,-60 22-429,-12 5 190,-11 0 233,0-1 0,0 0 0,0 0 0,0 0-1,1 1 1,-1-1 0,0 0 0,0 0 0,0 1-1,0-1 1,0 0 0,0 0 0,0 1 0,0-1-1,0 0 1,0 0 0,0 1 0,0-1 0,0 0-1,0 0 1,0 1 0,0-1 0,0 0 0,0 0-1,0 1 1,0-1 0,0 0 0,0 0 0,-1 1-1,1-1 1,0 0 0,0 0 0,0 0 0,0 1-1,0-1 1,-1 0 6,-3 6 10,-1-1 0,-1 1-1,1-1 1,-1-1 0,0 1 0,0-1 0,0 0-1,0 0 1,-1 0 0,0-1-10,-12 8 99,-263 143 2763,166-93-1660,-46 22-284,149-74-985,35-19-21,133-62-1427,118-36 1515,-240 96-121,15-7-283,1 3 0,0 2 0,41-6 404,-85 21-41,-10 3 75,-10 7 53,-57 28 621,-1-4 1,-36 12-709,6-4 722,60-23-506,0 0 38,0-3 1,-1 0-255,52-26-144,14-5 2,0 1 1,0 1-1,1 1 1,7-1 141,10-6-202,172-73-807,-146 66 818,1 4-1,22-3 192,-88 24 140,-6 4-42,-18 9 5,-34 16-28,-323 136 1810,198-88-1167,204-87-732,303-125-1412,-176 80 156,48-8 1270,-132 45 214,-96 31-95,-178 71 263,86-36 129,27-11 642,-26 4-1153,118-41-72,10-5-6,12-7-39,106-46-746,2 5-1,14 2 864,50-9-497,28 2 497,-490 141 1177,95-25-860,-129 33 547,353-107-1553,35-17 689,22-8-511,176-42-289,136-17 800,-627 155 1429,-244 48-917,436-101-530,19-2 13,0 0 1,0 0-1,-1 0 1,1 0 0,0-1-1,0 1 1,0 0-1,0 0 1,0 0-1,0 0 1,0 0 0,0-1-1,0 1 1,0 0-1,0 0 1,0 0-1,0 0 1,0 0 0,0-1-1,0 1 1,0 0-1,0 0 1,0 0-1,0 0 1,0-1-1,0 1 1,0 0 0,0 0-1,0 0 1,1 0-1,-1 0 1,0 0-1,0-1 1,0 1 0,0 0-1,0 0 1,0 0-1,0 0 1,1 0-1,-1 0 1,0 0 0,0 0-1,0 0 1,0 0-1,0 0 1,0-1-1,1 1 1,-1 0 0,0 0-1,0 0 1,0 0 4,6-3-70,0-1 1,0 1-1,0 0 0,4-1 70,136-45-1829,122-22 1829,-221 60 80,-41 13 102,-11 2-61,-13 5-29,-52 15 124,-1-3 0,-3-2-216,-32 9 362,35-6 11,17-5 108,-14 1-481,59-18-147,11-3 7,14-7 43,42-15-214,2 2 1,46-10 310,-52 16-94,47-13-114,75-12 208,-157 39 69,-19 3-65,0 1 1,0-1-1,0 0 0,0 0 0,-1 0 0,1 0 0,0 0 0,0 0 0,0 0 0,0 0 0,0 1 0,0-1 1,0 0-1,0 0 0,0 0 0,0 0 0,1 0 0,-1 0 0,0 0 0,0 0 0,0 0 0,0 1 0,0-1 0,0 0 1,0 0-1,0 0 0,0 0 0,0 0 0,0 0 0,0 0 0,0 0 0,0 0 0,0 0 0,1 0 0,-1 0 1,0 0-1,0 1 0,0-1 0,0 0 0,0 0 0,0 0 0,0 0 0,0 0 0,0 0 0,1 0 0,-1 0 1,0 0-1,0 0 0,0 0 0,0 0 0,0 0 0,0 0 0,0 0 0,0 0 0,0 0 0,1-1 0,-1 1 1,0 0-1,0 0-4,-9 6 169,-33 12-15,0-2 0,-2-1 1,-14 1-155,-14 5 108,-20 9 37,-132 38 280,213-64-412,8-3-11,1 0-1,0-1 1,-1 1-1,1 0 1,-1-1-1,1 1 1,-1-1-1,0 0 0,1 0 1,-1 0-1,1 0 1,-1 0-1,0-1-1,2 1-1,1 0 0,0 0 0,0 0 0,0-1-1,0 1 1,-1 0 0,1 0 0,0 0 0,0-1-1,0 1 1,0 0 0,0 0 0,0-1 0,0 1-1,-1 0 1,1 0 0,0 0 0,0-1 0,0 1-1,0 0 1,0 0 0,0-1 0,0 1 0,0 0 0,0 0-1,1-1 1,-1 1 0,0 0 0,0 0 0,0-1-1,0 1 1,0 0 0,0 0 0,0 0 0,0-1-1,1 1 1,-1 0 0,0 0 0,0 0 0,0 0-1,0-1 1,1 1 0,-1 0 0,0 0 0,0 0-1,1 0 1,-1 0 1,11-10-168,24-11-84,1 2 0,0 2-1,2 1 1,4 1 252,-15 4-143,64-22-120,1 3 0,1 4 0,18 1 263,-99 24 72,-15 3 42,-18 7 1,21-9-117,-368 115 539,142-48-8,201-59-513,14-4-12,0 0 0,0-1 0,0-1 0,-5 1-4,26-12-65,12-4-88,80-30-511,1 5 0,30-3 664,-31 13-608,36-2 608,-122 29 150,-23 6 105,-27 7-79,-125 32-217,-8 3-1815,121-32-3164,-16 10 5020,32-12-4181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31T23:53:29.89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986 278 2816,'-9'-4'514,"-1"1"0,1 1 1,-1 0-1,0 0 0,1 1 0,-1 0 1,-4 0-515,-21 2 3194,-16 2-3194,24-1 91,-344 29 3418,356-29-3431,20-1 7,24-1 35,237-15 145,-96 2-167,-150 11-47,-13 1 307,-14 1 513,-303 27 277,139-11-723,140-11-342,28-3-38,18 0 24,294-2-310,-37-1-19,-682 3 1758,284-1-943,-281-6 474,389 4-911,18 1-117,0 0 0,0 0 0,0 0 0,0 0 0,0 0 0,0 0 0,0 0 0,0 0 0,-1 0-1,1 0 1,0 0 0,0 0 0,0 0 0,0 0 0,0 0 0,0 0 0,0 0 0,0 0 0,0 0 0,0 0 0,0 0 0,0 0 0,0 0 0,-1 0 0,1 0 0,0 0 0,0 0 0,0 0 0,0 0 0,0 0 0,0 0 0,0 0 0,0 0 0,0 0 0,0-1 0,0 1 0,0 0 0,0 0 0,0 0 0,0 0 0,0 0 0,0 0 0,-1 0 0,1 0 0,0 0 0,0 0 0,0 0 0,0 0-1,0 0 1,0 0 0,0 0 0,0-1 0,0 1 0,0 0 0,0 0 0,0 0 0,0 0 0,0 0 0,0 0 0,0 0 0,0 0 0,0 0 0,1 0 0,-1 0 0,0 0 0,0 0 0,0-1 0,0 1 0,0 0-1,7-3-3,14-1-45,154-21-525,2 7 1,-1 8-1,64 10 573,-181 4-106,-55-2 98,-10 1-16,-13 1-46,-172 15 1662,-109-5-1592,219-12 286,39 0-188,-42 1 774,-51-6-872,134 3 3,1 0 0,-1 0 1,0 0-1,0 0 0,1 0 0,-1 0 0,0 0 0,1 0 0,-1-1 0,0 1 0,1 0 0,-1 0 0,0-1 0,1 1 0,-1 0 0,0-1 0,1 1 0,-1 0 0,1-1 0,-1 1 0,1-1-3,0 1 0,1-1 0,-1 0 0,1 1 0,-1-1 0,1 0 0,0 1 0,-1-1 0,1 1 0,0 0 0,-1-1 0,1 1 0,0-1 0,0 1 0,0 0 0,-1-1 0,1 1 0,0 0 0,1 0 0,42-14-292,2 2-1,42-6 293,98-7-828,-148 21 753,185-19-735,153 6 810,-506 26 554,-102 4 181,-183 3 712,402-17-1407,19-3-14,19-3-34,51-5-488,0 3 0,26 3 496,-44 2-197,388-12-64,-856 23 1300,0 0 2,362-9-983,48 2-58,0 0 0,0 0-1,0 0 1,0 0-1,0 0 1,0 0-1,0 0 1,0 0 0,0 0-1,0 1 1,-1-1-1,1 0 1,0 0-1,0 0 1,0 0 0,0 0-1,0 0 1,0 0-1,0 0 1,0 0 0,0 0-1,0 0 1,0-1-1,0 1 1,-1 0-1,1 0 1,0 0 0,0 0-1,0 0 1,0 0-1,0 0 1,0 0-1,0 0 1,0 0 0,0 0-1,0 0 1,0 0-1,0 0 1,0 0 0,0 0-1,0 0 1,0 0-1,0 0 1,0-1-1,0 1 1,-1 0 0,1 0-1,0 0 1,0 0-1,0 0 1,0 0 0,0 0-1,0 0 1,0 0-1,0 0 1,0 0-1,0 0 1,0 0 0,1-1-1,-1 1 1,0 0-1,0 0 1,0 0-1,0 0 1,0 0 0,0 0-1,0 0 1,0 0-1,0 0 1,0 0 0,8-3-5,14-2-9,149-19-596,1 7-1,143 7 611,-284 10-30,-12-1 35,1 1 0,-1 1 0,0 1-1,11 3-4,-41-2-77,-13 0 16,-501 15 1351,475-19-1060,50 1-231,0 0 0,0 0 0,0 0 1,0 0-1,0 0 0,0 0 0,0 0 0,0 0 1,0 0-1,0 0 0,0 0 0,0 0 1,0 0-1,0 0 0,0-1 0,0 1 1,0 0-1,0 0 0,0 0 0,0 0 0,0 0 1,0 0-1,0 0 0,0 0 0,0 0 1,0 0-1,0 0 0,0 0 0,0 0 0,0 0 1,0 0-1,0 0 0,0 0 0,0 0 1,0 0-1,0 0 0,0 0 0,0 0 1,0 0-1,0 0 0,0 0 0,0 0 0,0-1 1,0 1-1,0 0 0,0 0 0,0 0 1,0 0-1,0 0 0,0 0 0,0 0 0,-1 0 1,1 0-1,0 0 0,0 0 0,0 0 1,7-3-28,12-2-2,85-12-382,1 5-1,0 4 1,79 6 412,-133 3-75,35 5 75,-69-1-17,-17-5 16,0 0 0,0 0-1,0 1 1,0-1 0,0 0 0,0 0 0,0 0 0,0 1 0,0-1 0,0 0 0,-1 0-1,1 1 1,0-1 0,0 0 0,0 0 0,0 0 0,0 0 0,0 1 0,-1-1 0,1 0 0,0 0-1,0 0 1,0 0 0,-1 1 0,1-1 0,0 0 0,0 0 0,0 0 0,-1 0 0,1 0 0,0 0-1,0 0 1,-1 0 0,1 0 0,0 0 0,0 0 1,-35 9-65,-92 4 482,-96-2-417,154-9 175,8 1-23,-15 0 288,-44-5-440,103-1 84,17 3-84,0 0 0,0 0 0,0 0 1,-1 0-1,1-1 0,0 1 0,0 0 0,0 0 0,0 0 1,0 0-1,0 0 0,0 0 0,0 0 0,-1 0 0,1-1 1,0 1-1,0 0 0,0 0 0,0 0 0,0 0 0,0 0 1,0 0-1,0-1 0,0 1 0,0 0 0,0 0 0,0 0 1,0 0-1,0 0 0,0 0 0,0-1 0,0 1 0,0 0 1,0 0-1,0 0 0,0 0 0,0 0 0,0 0 0,0-1 1,1 1-1,-1 0 0,0 0 0,0 0 0,0 0 0,0 0 1,0 0-1,0 0 0,0 0 0,0-1 0,1 1 0,2-2-11,0 0 0,1 0 0,-1 0 0,1 0 0,0 1 0,2-1 11,41-14-131,0 3 0,0 2 0,9 1 131,146-17-538,-190 26 515,115-11-356,119 4 379,-230 9 45,-16-1-44,0 0 0,0 0-1,0 0 1,0 0 0,0 0 0,0 0-1,-1 0 1,1 0 0,0 0 0,0 0 0,0 0-1,0 0 1,0 0 0,0 0 0,0 0-1,0 0 1,0 0 0,0 0 0,0 0 0,0 1-1,0-1 1,0 0 0,0 0 0,0 0-1,0 0 1,0 0 0,0 0 0,0 0-1,0 0 1,0 0 0,0 0 0,0 0 0,0 0-1,0 0 1,0 0 0,0 0 0,0 0-1,0 0 1,0 1 0,0-1 0,0 0 0,0 0-1,0 0 1,0 0 0,0 0 0,0 0-1,-28 4 31,-505 19 1116,519-22-1138,11-1-1,0 1-1,0-1 1,0 0-1,-1 0 1,1-1-1,0 1 1,0-1-1,-3 0-7,6 1 0,0 0 0,0 0 1,0 0-1,-1 0 0,1 0 0,0 0 0,0 0 1,0 0-1,0 0 0,0 0 0,0-1 0,0 1 0,0 0 1,0 0-1,0 0 0,0 0 0,-1 0 0,1 0 1,0 0-1,0 0 0,0 0 0,0 0 0,0 0 1,0-1-1,0 1 0,0 0 0,0 0 0,0 0 0,0 0 1,0 0-1,0 0 0,0 0 0,0 0 0,0-1 1,0 1-1,0 0 0,0 0 0,0 0 0,0 0 1,0 0-1,0 0 0,0 0 0,0 0 0,0-1 0,0 1 1,1 0-1,-1 0 0,0 0 0,0 0 0,0 0 1,0 0-1,0 0 0,0 0 0,0 0 0,0 0 1,0 0-1,0 0 0,1 0 0,-1 0 0,0 0 0,0-1 1,0 1-1,0 0 0,0 0 0,0 0 0,0 0 0,9-4-44,28-5-57,1 1-1,0 2 1,0 2 0,23 0 101,-30 2-80,60-3-427,64 5 507,-141 2-90,-14-2 89,0 0-1,0 0 1,0 0-1,0 0 0,0 0 1,1 0-1,-1 0 1,0 0-1,0 0 0,0 0 1,0 0-1,0 1 1,0-1-1,0 0 0,0 0 1,0 0-1,0 0 1,0 0-1,0 0 0,0 0 1,0 0-1,0 0 1,0 0-1,0 0 0,0 0 1,0 1-1,0-1 1,0 0-1,0 0 1,0 0-1,0 0 0,0 0 1,0 0-1,0 0 1,0 0-1,-1 0 0,1 0 1,0 0-1,0 0 1,0 0-1,0 1 0,0-1 1,0 0-1,0 0 1,0 0-1,0 0 0,0 0 1,0 0-1,0 0 1,0 0-1,0 0 0,-1 0 1,1 0-1,0 0 1,0 0-1,0 0 0,0 0 1,0 0-1,0 0 1,0 0-1,0 0 0,0 0 1,0 0-1,0 0 1,-1 0 1,-24 5-122,-98 6 552,-1-5-1,-7-6-429,107 0 16,-1-1 13,19-1-370,18-2-387,43-5-5602,50-1 6330,-71 7-1398,45-3-2484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31T23:53:34.84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790 22 5632,'27'-6'1036,"0"0"1,0 3-1,0 0 1,15 0-1037,-36 3-7,0 0 1,0 0 0,0 0-1,0 0 1,0 0-1,0 3 1,0-3 0,0 3-1,0-3 1,0 3 0,0 0-1,0 0 1,-3 0 0,3 0-1,0 0 1,-3 0 0,3 0-1,0 3 1,-3-3 0,3 3-1,-3-3 1,0 3 0,3 0 6,-6-6 0,0 3 1,3-3-1,-3 3 1,0-3 0,0 3-1,0-3 1,3 3-1,-3-3 1,0 3-1,0-3 1,0 3 0,0-3-1,0 3 1,0-3-1,0 3 1,0-3-1,0 3 1,0-3 0,0 3-1,-3-3 1,3 0-1,0 3 1,0-3-1,0 3 1,-3-3 0,3 3-1,0-3 0,-42 30 63,-60-3 3,93-24-82,-159 18 499,0-3 0,0-9 0,-76-9-483,193-3 92,30 6-19,-75-12 627,192-9-17,310-21-566,375 12-117,-757 27-15,-15 0 16,3-3 1,-3 3-1,3 3 0,-3-3 0,3 0 0,-3 3 1,0 0-1,6 0-1,-87 18 229,-247 15-1,-104-9-228,-55 6 503,442-30-258,30-3-41,12-3 10,60-6 94,156-21-284,-2 9 0,2 9 0,0 12 0,166 21-24,-331-9-26,-51-3 2,-36 0 10,-208 15 97,-2-9 1,-168-15-84,194-3 142,148 6-63,39-3-43,0 3-1,0-3 1,0-3 0,0 3 0,0-6-1,-24-3-35,51 3 154,12-3-119,24-6-42,186-30-508,1 9 1,2 9 0,90 6 514,-288 21-281,-15-6-2567,-24 3-288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31T23:53:42.43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2804 46 5376,'2'-3'486,"0"0"1,0 0-1,1 0 0,0 0 1,-1 1-1,1-1 0,0 1 1,0-1-1,2 0-486,11-9 545,-16 11-528,0 1 0,0 0 0,0 0 0,0 0 0,0-1 1,0 1-1,0 0 0,0 0 0,0 0 0,0 0 0,0-1 0,-1 1 0,1 0 0,0 0 0,0 0 0,0 0 0,0 0 0,0-1 0,0 1 0,0 0 0,-1 0 0,1 0 0,0 0 0,0 0 0,0 0 0,0 0 0,-1 0 0,1-1 0,0 1 0,0 0 0,0 0 0,0 0 0,-1 0 0,1 0 0,0 0 0,0 0 0,0 0 0,-1 0 0,1 0 0,0 0 0,0 0 0,0 0 0,0 0 0,-1 0 1,1 1-1,0-1-17,-12-1-37,-41 1 180,0 2-1,-1 3 1,1 2 0,-1 3-143,36-7 21,12-2-4,0 0-1,0 0 1,0 0 0,1 0 0,-1 1 0,0 0-1,-2 2-16,31-1 203,82-7-29,25-1-135,72 8-39,-198-3-4,18 2 102,-18-1-23,-14 0-20,-243 6 219,88-5 172,-8 3 285,224-10-621,-9 0-103,94-2 57,-1 6 0,56 10-64,-260-11 247,-15 4-247,20-1 9,-151 7 118,-25 0-30,342-21 154,15 6-262,-1 5 1,44 7 10,-142-2 110,-28 1 3,-32 0-32,41-4-87,-309 14 18,149-9 72,81 0-61,-2-1 173,-21-3-196,103-1 4,0 0 0,0 0 0,0 0 1,1 0-1,-1-1 0,0 1 0,0 0 0,0 0 1,0 0-1,0 0 0,0 0 0,0 0 0,0 0 1,0 0-1,0 0 0,0 0 0,0 0 0,0 0 1,0 0-1,0 0 0,0 0 0,0 0 0,0-1 1,0 1-1,0 0 0,0 0 0,0 0 0,0 0 1,0 0-1,0 0 0,0 0 0,0 0 0,0 0 1,0 0-1,0 0-4,14-4 34,21-3-18,22-1-8,0 4 0,5 1-8,-58 4 78,-14 2-59,-22 3 7,-437 33-38,166-17 88,225-15-1,-302 21 948,354-28-937,26 0-84,0 0-1,0 0 1,0 0 0,0 0 0,0 0 0,0 0-1,0 0 1,0 0 0,0 0 0,0 0 0,0 0-1,0 0 1,0 0 0,0 0 0,0 0 0,0 0-1,0 0 1,0-1 0,0 1 0,0 0 0,0 0-1,0 0 1,0 0 0,0 0 0,0 0 0,0 0-1,0 0 1,0 0 0,0 0 0,0 0 0,0 0-1,0 0 1,0 0 0,0 0 0,-1 0 0,1 0-1,0 0 1,0 0 0,0 0 0,0 0 0,0 0-1,0 0 1,0 0 0,0 0 0,0 0 0,0 0-1,0 0 1,0 0 0,0 0 0,0 0 0,0 0-1,0 0 1,0 0 0,-1 0 0,1 0-2,9-4 25,14-3-11,48-4 51,0 2 0,20 3-65,147 0-96,-187 6 89,79-1 23,-260 9-165,-582 32 218,373-19 38,306-19-83,6 0 34,0 0 0,0-2 0,0-1 0,-11-3-58,37 4 1,1 0 0,0 0 0,-1 0 0,1 0 1,0 0-1,0 0 0,-1 0 0,1 0 0,0 0 0,-1 0 0,1 0 1,0 0-1,0 0 0,-1 0 0,1-1 0,0 1 0,0 0 0,-1 0 1,1 0-1,0 0 0,0 0 0,0-1 0,-1 1 0,1 0 0,0 0 1,0-1-1,0 1 0,-1 0 0,1 0 0,0-1 0,0 1 0,0 0 1,0 0-3,7-6-4,20-3-43,58-8 39,0 4 0,1 4 0,10 3 9,-89 5-5,557-21-1,-529 20 33,-31 0-18,-22 2-23,-792 32 15,597-19 67,183-11-18,-2 0 8,-1-1 0,0-1 0,-24-4-58,49 1 32,13-1-18,16-3 15,105-14-167,129-5 138,-171 19-1,402-18-36,-539 27 3,-15 5 34,-9-1-46,-535 33 270,577-38-245,29-2-38,23-2 48,147-17-19,1 8 0,0 7-1,84 11 31,-231-6-3,-13 0-2,0 0 0,0 0 0,0 1 0,0-1 0,0 1 0,0 0 0,0 0 0,0 1 0,4 1 5,-11-2 7,1 0 0,-1 0 0,1-1 0,-1 1 0,0 0 0,1-1 0,-1 1 0,0-1 0,0 0 0,0 1-7,-82 7 3,0-2-1,-6-5-2,7 1 245,51-1-47,-68 2-577,-81-9 379,167 3 30,14 3-31,0 0 1,0 0 0,0 0-1,0 0 1,0 0 0,0 0-1,0 0 1,0 0 0,0-1-1,0 1 1,0 0 0,0 0-1,0 0 1,-1 0 0,1 0-1,0 0 1,0 0 0,0 0-1,0-1 1,0 1 0,0 0-1,1 0 1,-1 0 0,0 0-1,0 0 1,0 0 0,0 0-1,0 0 1,0 0 0,0-1-1,0 1 1,0 0 0,0 0-1,0 0 1,0 0 0,0 0-1,0 0 1,0 0 0,0 0-1,0 0 1,1 0 0,-1 0-1,0 0 1,0 0 0,0-1-1,0 1 1,0 0 0,0 0-1,0 0 1,0 0 0,1 0-1,-1 0 1,0 0 0,0 0-1,0 0 1,27-8-11,49-6 38,0 2-1,46 1-26,157 4-37,-199 9 160,-374 8 56,-7 1-28,287-10-194,-3 0 31,0 0 0,-1-1-1,0-2 13,13 0-12,11-1 23,13-2 44,50-7-56,1 4-1,66 0 2,-19 9 131,39 7-131,-132-6-34,-4-1-42,0 1-1,0 0 1,0 2-1,0 0 1,9 4 76,-29-7-1,1-1 0,0 0 1,0 0-1,-1 1 0,1-1 0,0 0 1,0 1-1,-1-1 0,1 1 0,0-1 1,-1 1-1,1 0 0,-1-1 0,1 1 1,-1-1-1,1 1 1,-1-1 0,0 1 0,0-1 0,0 0 0,0 1 0,0-1 0,0 0 1,0 0-1,0 1 0,0-1 0,0 0 0,0 0 0,0 1 0,0-1 0,0 0 0,0 0 0,-1 1 1,1-1-1,0 0 0,0 0 0,0 1 0,0-1 0,-1 0 0,1 0 0,0 0 0,0 1 0,0-1 0,-1 0 1,1 0-1,0 0 0,0 0 0,-3 2-4,0-1 1,0 1 0,0-1 0,0 0-1,0 0 1,0 0 0,-1 0 3,-82 12 23,1-4 1,-1-3-1,-3-4-23,-15 2 330,81-3-311,-24 1-278,-12-2 259,52-1-28,10-1 34,11-2 58,118-8-505,102 4 441,-174 7-12,-44 1 18,331 0 47,-437 7 128,-41-1-176,-101 4-5,-111 25 0,315-29-26,25-5 13,4 0-2,15-1-16,149-8 5,391-9-112,-390 19 164,-1 7 0,58 15-26,-198-20 13,1 1 1,16 5-14,-28-3-44,-14-6 43,0-1 0,0 0 1,0 0-1,0 0 0,0 1 0,0-1 0,0 0 0,0 0 1,0 0-1,0 1 0,0-1 0,-1 0 0,1 0 0,0 0 0,0 1 1,0-1-1,0 0 0,0 0 0,0 0 0,0 1 0,0-1 1,-1 0-1,1 0 0,0 0 0,0 0 0,0 0 0,0 1 0,-1-1 1,1 0-1,0 0 0,0 0 0,0 0 0,-1 0 0,1 0 1,0 0-1,0 0 0,0 0 1,-29 7 0,-119 8-104,-49-5 104,69-4 29,122-6-27,-888 38 119,859-38-89,30-1-8,8-1-2,11-2 23,162-20-80,0 7 0,25 7 35,115 6-56,1 13 0,138 29 56,-444-37 1,69 8 46,68 17-47,-116-16-16,-31-10 15,-1 0 0,1 0 0,-1 0 0,1 0 0,-1 1 0,1-1-1,-1 0 1,1 0 0,-1 1 0,1-1 0,-1 0 0,1 1 0,-1-1-1,0 0 1,1 1 0,-1-1 0,1 1 0,-1-1 0,0 1 0,0-1-1,1 1 2,-1 0 0,-1-1 0,1 0-1,-1 1 1,1-1 0,-1 1-1,1-1 1,-1 0-1,1 1 1,-1-1 0,1 0-1,-1 0 1,1 1 0,-1-1-1,0 0 1,1 0-1,-1 0 1,1 0 0,-1 1-1,0-1 1,1 0-1,-1 0 1,-29 4 0,0-2 0,0 0 0,0-2 0,-10-2 0,3 0 0,-1398-27 59,1391 29-30,13 1 55,1-2-1,0-1 0,0-1 1,-27-7-84,57 10 1,-1 0-1,1 0 1,0 0 0,0 0-1,0 0 1,0 0 0,-1 0 0,1 0-1,0 0 1,0 0 0,0 0-1,0 0 1,-1 0 0,1 0 0,0 0-1,0 0 1,0 0 0,0 0-1,-1 0 1,1 0 0,0-1 0,0 1-1,0 0 1,0 0 0,0 0 0,0 0-1,-1 0 1,1 0 0,0-1-1,0 1 1,0 0 0,0 0 0,0 0-1,0 0 1,0 0 0,0-1-1,0 1 1,0 0 0,0 0 0,-1 0-1,1 0 1,0-1 0,0 1 0,0 0-1,0 0 1,0 0 0,1-1-1,-1 1 1,0 0 0,0 0-1,10-6-33,22-2-72,138-23-23,1 7 0,100 1 128,-44 16-192,165 19 192,-17 29 91,-359-39-88,-11-1-10,0-1 0,0 1 0,-1 0 0,1 0 0,0 0 0,-1 1 0,1 0 0,0 0 7,-5-2-1,0 0 1,0 0-1,-1 0 0,1 0 1,0 0-1,0 0 1,0 0-1,0 0 0,0 0 1,0 0-1,0 0 0,-1 0 1,1 0-1,0 0 1,0 0-1,0 0 0,0 0 1,0 0-1,0 0 1,0 0-1,0 1 0,-1-1 1,1 0-1,0 0 1,0 0-1,0 0 0,0 0 1,0 0-1,0 0 1,0 0-1,0 0 0,0 1 1,0-1-1,0 0 0,0 0 1,0 0-1,0 0 1,0 0-1,0 0 0,0 0 1,0 1-1,0-1 1,0 0-1,0 0 0,0 0 1,0 0-1,0 0 1,0 0-1,0 0 0,0 1 1,0-1-1,0 0 1,0 0-1,0 0 0,0 0 1,0 0-1,0 0 0,0 0 1,1 0-1,-1 0 1,0 1-1,0-1 0,0 0 1,0 0-1,0 0 1,0 0-1,0 0 0,0 0 1,1 0-1,-1 0 1,-8 2-20,0 0 0,0-1 0,0 0 0,0 0 0,-6-1 20,-1 1-12,-672 21 121,134-3-42,281-5-88,320-22 159,374-25-431,418 23 293,-487 27-19,-259-7 13,0 3-1,63 20 7,-126-24 75,-24-4-45,-9-3-19,-14 1-20,-71-3-182,-79-10 191,67 3-33,-755-21-111,-3 60 480,837-31-308,42-4-142,254-28-388,47 10 502,282 18-100,-383 14 109,1 9 0,-3 11-1,3 9-8,-187-31-26,-36-9 26,1 0 0,-1-1 1,1 1-1,-1 0 0,0 0 1,1 1-1,-1-1 0,0 0 0,1 0 1,-1 0-1,0 0 0,1 0 1,-1 0-1,0 0 0,1 1 0,-1-1 1,0 0-1,1 0 0,-1 0 1,0 1-1,0-1 0,1 0 0,-1 0 1,0 1-1,0-1 0,1 0 1,-1 0-1,0 1 0,0-1 0,0 0 1,0 1-1,1-1 0,-1 1 0,-14 3 44,-27-1-43,0-2 0,0-1 0,-7-2-1,-6 0-24,-290-11-94,-189-5 90,-2 22 88,246 13 104,82-4-82,194-13 8,26-1-42,-8 0-42,321-35-79,1 14 0,1 15 0,226 27 73,-507-16-16,188 14 0,103 28 16,-277-34-53,23 10 53,-51-10-32,-26-6 32,-10-1 14,-16 0 25,-24-1-21,0-1-1,-1-3 1,-21-3-18,7 1 22,-416-14-8,-486-8-130,814 25 91,-185-5 296,306 1-207,23 1-67,6-1-10,13-1-19,137-16-69,1 7 0,26 6 101,-155 6-17,346-2-154,128 25 171,-218 6-36,-205-15 62,-2 3 0,48 17-26,-86-20-16,-37-12 16,1-1-1,-1 0 1,1 0-1,-1 0 1,1 1-1,-1-1 1,1 0-1,-1 0 1,1 1-1,-1-1 1,0 0-1,1 1 1,-1-1-1,1 1 1,-1-1-1,0 1 1,1-1-1,-1 0 1,0 1-1,0-1 1,1 1-1,-1-1 1,0 1-1,0-1 1,0 1-1,0 0 1,0-1-1,1 1 1,-2-1 3,1 1 0,-1 0 0,1-1-1,-1 1 1,0 0 0,1-1-1,-1 1 1,1-1 0,-1 0-1,0 1 1,1-1 0,-1 1 0,0-1-1,0 0 1,1 1 0,-1-1-1,0 0 1,0 0 0,0 0-3,-16 4 17,0-2 0,0 0 0,0-1 0,-14-1-17,17 0-4,-463-9-168,224 1 93,-519 5 186,424 4 85,332 0-173,6-1-9,0 0-1,1-1 1,-9-1-10,25-1 17,10-2-8,159-16-123,175 1 114,179 30-131,-230 11 131,194 41 0,-475-59 10,20 3-15,1 1 0,-2 3 0,33 11 5,-70-20 0,0-1 1,0 0-1,0 1 1,1-1-1,-1 1 1,0 0-1,0-1 1,0 1-1,0 0 1,0 0-1,0 0 1,0-1-1,0 2 0,-1-2 1,0 1 0,0-1 0,0 0 0,0 0 0,0 1 0,0-1 0,0 0 0,0 0 0,0 1 0,0-1 0,0 0 0,0 0 0,0 1 0,0-1 0,-1 0 0,1 0 0,0 0 0,0 1 0,0-1 0,0 0 0,-1 0 0,1 0 0,0 0 0,0 1 0,0-1 0,-1 0 0,1 0 0,0 0 0,0 0 0,-1 0 0,1 0 0,0 0 0,0 0 0,-1 0 0,1 1 0,0-1 0,0 0-1,-7 1 11,0 1-1,0-1 1,0 0-1,-4-1-10,-115 3-77,-80-12 77,106 4-13,-673-16 35,217 9 14,542 11-27,-64-4 105,64 1-81,14 4-33,0 0 0,0 0 0,0-1 0,0 1 0,0 0 0,0 0 0,0 0 0,0 0 0,0-1 0,0 1 0,0 0 0,0 0-1,0 0 1,0 0 0,0-1 0,0 1 0,1 0 0,-1 0 0,0 0 0,0 0 0,0 0 0,0-1 0,0 1 0,0 0 0,0 0 0,0 0 0,1 0 0,-1 0 0,0 0 0,0 0-1,0-1 1,0 1 0,0 0 0,1 0 0,-1 0 0,0 0 0,0 0 0,0 0 0,0 0 0,1 0 0,27-9-47,74-10 42,1 4 1,12 3 4,210-3-93,-73 13 13,-1 11 1,207 35 79,-422-38-75,-24-2 88,-12-3-12,0-1 1,-1 0-1,1 1 1,0-1-1,0 0 0,0 0 1,-1 1-1,1-1 1,0 0-1,-1 0 1,1 0-1,0 1 0,0-1 1,-1 0-1,1 0 1,0 0-1,-1 0 1,1 0-1,0 1 0,-1-1 1,1 0-1,0 0 1,-1 0-1,1 0 1,0 0-1,-1 0 0,1 0 1,0 0-1,-1 0 1,1 0-1,0 0 1,-1-1-2,-30 4-5,-1-1 0,1-2 0,-6-2 5,-13 1 9,-743-5-14,373 4-112,389 2 131,-18 0 115,1-2-1,-9-3-128,56 5 6,0 0-1,0 0 1,-1 0-1,1 0 0,0-1 1,0 1-1,0 0 1,0-1-1,0 1 0,0 0 1,-1-1-1,1 0 1,0 1-1,0-1 0,0 1 1,1-1-1,-1 0 1,0 0-1,0 0-5,5-4-2,10-1-13,19-3-41,0 2 1,33-2 55,75-2-14,-112 9 6,198-6 11,0 9 1,-1 11-1,86 20-3,-291-29-13,5 0-36,1 1-1,13 5 50,-31-5-11,-10 0 9,-14 1 5,-46 3-3,1-2 0,-1-3 0,-13-4 0,0 2 0,-709 11-16,692-11 229,-73-8-213,143 3 85,21 4-84,0 0 0,0 1 0,0-1 0,0 0 0,0 0 0,-1 0 0,1 0 0,0 0 0,0 0 0,0 0 0,0 0 0,0 0 0,-1 0 0,1 0 0,0 0 0,0 0 0,0 0 0,0 0 0,-1 0 0,1 0 0,0-1 0,0 1 0,0 0 0,0 0 0,0 0 0,0 0 0,-1 0 0,1 0 0,0 0 0,0 0 0,0-1 0,0 1 0,0 0 0,0 0 0,0 0 0,0 0 0,-1 0 0,1 0 0,0-1 0,0 1 0,0 0 0,0 0 0,0 0 0,0 0 0,0-1 0,0 1 0,0 0 0,0 0 0,0 0 0,0 0 0,0 0 0,0-1 0,0 1 0,0 0 0,0 0 0,0 0 0,1 0 0,-1 0 0,0-1 0,0 1 0,0 0 0,0 0 0,0 0 0,0 0 0,0 0 0,0 0 0,0-1-1,13-5 8,43-10-60,1 3 1,1 2-1,37-2 52,95-7-48,1 9 0,0 9 0,0 7 0,101 20 48,-277-23 9,9 0-3,0 2 1,6 2-7,-29-4-14,-6 0 4,-12 1 2,-85 0 16,-56-6-8,68 0-3,-313-1 67,-81-2-123,465 6 70,0 0 37,0-1 0,0-1 0,0 0 0,1-2 0,-11-2-48,29 6 0,-1 0 0,0-1 0,1 1 0,-1 0 0,0 0 0,1-1 0,-1 1 0,0 0 0,1-1 0,-1 1 0,1 0 0,-1-1 0,1 1 0,-1-1 0,1 1 0,-1-1 0,1 1 0,-1-1-1,1 1 1,-1-2 0,1 2 1,0 0-1,0-1 1,0 1-1,0-1 1,1 1-1,-1 0 0,0-1 1,0 1-1,0-1 1,0 1-1,0 0 0,1-1 1,-1 1-1,0 0 1,0-1-1,1 1 0,-1 0 1,0-1-1,1 1 1,-1 0-1,0 0 0,1-1 1,-1 1-1,1 0 0,28-13 55,8 2-39,1 1 0,0 3 0,4 0-16,122-11 10,-147 17-10,242-17-189,-1 11 0,154 20 189,-359-9-3,-1 2 1,10 4 2,-49-6 5,-17 0 9,-26 0 14,-137 6-64,-24-8 36,51 0-12,-149 8 20,-205-1 54,481-9-43,-1 0 48,1-1-1,-1 0 0,-12-3-66,26 4 6,-1 0-1,1 0 1,-1 0-1,1 0 1,-1 0-1,1 0 1,-1 0-1,1-1 1,-1 1-1,1 0 1,0 0-1,-1 0 1,1-1-1,-1 1 1,1 0-1,0-1 1,-1 1-1,1 0 1,0 0-1,-1-1 1,1 1-1,0-1 1,0 1-1,-1 0 1,1-1-1,0 1-5,7-7 65,21-3-113,66-7-26,1 4 0,36 1 74,-110 10-12,218-13-69,1 10-1,-1 11 0,37 14 82,-276-20 0,30 2-15,0 2 1,-1 1-1,1 1 1,8 5 14,-37-11-4,-1 0 0,1 0 0,0 0 1,0 1-1,-1-1 0,1 0 0,0 1 1,0-1-1,-1 1 0,1-1 1,0 1-1,-1-1 0,1 1 0,-1-1 1,1 1-1,-1 0 0,1 0 4,-1-1-1,0 0 0,0 1-1,0-1 1,0 0 0,0 1-1,0-1 1,0 0 0,0 1-1,0-1 1,0 0 0,0 1-1,0-1 1,-1 0 0,1 0-1,0 1 1,0-1 0,0 0-1,0 0 1,-1 1 0,1-1-1,0 0 1,0 0 0,-1 1-1,1-1 1,0 0 0,0 0-1,-1 0 1,1 1 1,-4 1 0,0 0 0,0-1 0,0 1-1,-1-1 1,1 1 0,-1-1 0,-60 10 66,-1-2-1,0-4 1,-23-2-66,42-1 11,-567 3-22,589-5 67,11 0 10,1-1-1,0 0 0,0 0 1,0-1-1,0-1 0,-3-1-65,15 4 3,1 0-1,-1 0 1,1-1-1,0 1 1,-1 0-1,1 0 1,-1 0-1,1 0 1,0 0-1,-1-1 0,1 1 1,0 0-1,-1 0 1,1-1-1,0 1 1,-1 0-1,1 0 1,0-1-1,0 1 0,-1 0 1,1-1-1,0 1 1,0 0-1,0-1 1,-1 1-1,1 0 1,0-1-1,0 0-2,8-6 3,22-2-64,26-3-15,1 3 1,38 0 75,118 2 39,-195 6-34,385 3-126,-317 3 83,0 4 0,0 3 1,55 18 37,-138-30 4,12 4 8,0 0 0,0 0 0,-1 2 0,0 0 0,1 1-12,-14-6-1,1-1 0,-1 1 0,0-1 0,0 1 0,-1 0 0,1 0 0,0 0 0,0 0 0,0-1 0,0 1 0,-1 0 0,1 0 0,0 1 1,-1-1-2,0-1 1,0 0-1,1 1 0,-1-1 1,0 1-1,0-1 0,0 0 0,0 1 1,0-1-1,0 1 0,0-1 1,-1 1-1,1-1 0,0 0 1,0 1-1,0-1 0,0 0 1,0 1-1,-1-1 0,1 1 1,0-1-1,0 0 0,0 1 1,-1-1-1,1 0 2,-2 2-7,0 0 0,-1-1 1,1 1-1,0-1 0,-1 0 0,1 0 0,-1 0 1,1 0-1,-1 0 0,-1 0 7,-39 7 23,0-1 0,0-2 0,-1-2-1,-9-3-22,0 2 0,-206 6 14,152-9 164,-46-9-178,146 9 23,-1 1-306,-1-1 0,1-1 0,1 1 0,-7-3 283,13 4-106,1 0 0,-1 0 1,1-1-1,-1 1 1,1 0-1,-1 0 1,1-1-1,-1 1 1,1 0-1,-1-1 1,1 1-1,0 0 0,-1-1 1,1 1-1,-1-1 1,1 1-1,0-1 1,-1 1-1,1-1 106,2-8-3898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31T23:51:18.78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2807 484 7488,'-26'7'310,"-2"-2"0,2 0 0,-11-2-310,-81 3-118,44-3 266,-173 5-260,171-4 71,34-4 27,0 3-1,-36 7 15,69-7 26,9-3-26,-1 0 0,1 0 0,0 0 0,0 1 0,0-1 0,0 0 0,0 0 0,0 0 0,0 0 0,0 0 0,0 0 0,0 0 0,0 0 0,0 0 0,0 0 0,0 0 0,-1 1 0,1-1 0,0 0 0,0 0 0,0 0 1,0 0-1,0 0 0,0 0 0,0 0 0,0 0 0,0 0 0,0 1 0,0-1 0,0 0 0,0 0 0,0 0 0,0 0 0,0 0 0,1 0 0,-1 0 0,0 0 0,0 0 0,0 0 0,0 0 0,0 0 0,0 0 0,0 0 0,0 0 0,0 0 1,0 0-1,0 0 0,0 0 0,0 0 0,1 0 0,0 1 4,0 0 0,0-1 0,1 1 1,-1-1-1,1 1 0,-1-1 0,1 1 0,-1-1 1,1 0-1,0 0-4,88 0 185,62-8-185,-77 3 236,168-4 785,-134 6-751,-103 2-238,-3 1-2,-1-1 0,2 1 0,-2 0 0,1 0 0,0 1 0,-1-1 0,1 1 0,0-1 0,0 1 0,-1-1 0,1 1-30,-3-1 4,0 0 0,0 0 0,1 0 0,-1 0-1,0 0 1,0 1 0,0-1 0,0 0 0,0 0-1,0 0 1,0 0 0,0 0 0,0 0 0,0 0 0,0 0-1,0 0 1,0 0 0,0 0 0,0 0 0,0 1-1,0-1 1,0 0 0,0 0 0,0 0 0,0 0-1,0 0 1,0 0 0,0 0 0,0 0 0,0 0 0,0 0-1,0 0 1,0 0 0,0 1 0,0-1 0,0 0-1,0 0 1,0 0 0,-1 0 0,1 0 0,0 0-1,0 0 1,0 0 0,0 0 0,0 0 0,0 0-1,0 0 1,0 0 0,0 0 0,0 0 0,0 0 0,0 0-1,0 0 1,-1 0 0,1 0 0,0 0-4,-7 3 70,-8 0-44,-388 32-48,163-16 81,279-26-32,196-13 58,-184 16-78,27-1 34,78 4-41,-146 2-4,-14 3 63,-18 2-3,20-6-82,-45 10 99,0-3 1,-11-1-74,16-1-13,-227 19 205,478-42 128,36 9-320,-221 9 1,12 0 47,-27 0-86,-12 0-91,-126 7 167,-70 1 474,190-9-445,9 1-64,0 0-1,0 0 1,0 0-1,0 0 1,0 0 0,0 0-1,0 0 1,0 0-1,0 0 1,0 0 0,0 0-1,0 0 1,0 0-1,0 0 1,0 0 0,0-1-1,0 1 1,0 0-1,0 0 1,0 0 0,0 0-1,0 0 1,0 0-1,0 0 1,0 0 0,0 0-1,0 0 1,0 0-1,0 0 1,0 0 0,0 0-1,0 0 1,0 0-1,0 0 1,0 0 0,0 0-1,0 0 1,0 0-1,0 0 1,0 0 0,0 0-1,0 0 1,0 0-1,0 0 1,0 0 0,0 0-1,0 0 1,0 0-1,0 0 1,0 0 0,0 0-1,0 0 1,0 0-1,0 0 1,0 0 0,0 0-1,0 0 1,0 0-1,0 0-2,17-4 169,98-13-94,71 0-75,-303 30-86,80-11 74,-101 7 41,105-9 53,0-1-1,0-2 1,-4-1-82,22 0 160,15 4-157,-1 0 0,1 0 0,0 0 0,0 0 1,0 0-1,0 0 0,0 0 0,0 0 0,0 0 1,0 0-1,0 0 0,0 0 0,0 0 0,0 0 0,-1 0 1,1 0-1,0-1 0,0 1 0,0 0 0,0 0 1,0 0-1,0 0 0,0 0 0,0 0 0,0-1 1,-1 1-1,1 0 0,0 0 0,0 0 0,0 0 1,0 0-1,0 0 0,0 0 0,0 0 0,0 0 1,0 0-1,0 0 0,0-1 0,0 1 0,0 0 0,0 0-2,6-4 68,11-4-17,-15 8-43,21-7 5,1 0-1,-1 2 1,9 0-14,75-6 47,-96 10-34,67-6-135,66 5 122,-128 2-64,-70 6 53,-222 6-335,-19 1 788,273-11-443,15-1 37,1-1 0,-2 1 0,2-1 0,-1 0 0,1 0 0,-2-1 0,-5-1-36,31-1 144,99-15-75,0 6 0,14 3-69,237 5-164,-352 4 158,-592 8-43,234-2 274,253-6 15,69-2-80,20 2-158,0-1 0,1 1 0,-1 0 0,0 0 0,0 0 1,0 0-1,0 0 0,0 0 0,0 0 0,0 0 1,0 0-1,1 0 0,-1 0 0,0 0 0,0 0 0,0-1 1,0 1-1,0 0 0,0 0 0,0 0 0,0 0 1,0 0-1,0 0 0,0 0 0,0 0 0,0-1 0,0 1 1,0 0-1,0 0 0,0 0 0,0 0 0,0 0 1,0 0-1,0 0 0,0 0 0,0 0 0,0 0 0,0 0 1,0 0-1,0 0 0,0 0 0,0 0 0,0 0 1,0-1-1,0 1 0,0 0 0,0 0 0,0 0 0,-1 0 1,1 0-1,0 0 0,0 0 0,0 0 0,0 0 1,0 0-1,0 0 0,0 0 0,0 0 0,-1-1 0,1 1 1,0 0-1,0 0 0,0 0 0,0 0 0,0 0 1,0 0-3,6-2 23,0 0 1,-1 0 0,2 1 0,-1-1 0,0 1 0,1 0-24,2 0 11,148-18-53,110 0 42,164 21 85,-412-2-102,-13 0 9,-1 0-1,1 0 0,-1 1 0,1-1 0,0 1 1,3 1 8,-8 0 46,-5-1-30,-10 1-4,-317 11 17,187-11-106,-28 4 44,-241 1 210,389-8-129,18-1 51,13 0-50,16-2-6,-22 4-42,291-34-51,1 13-1,56 12 51,-318 9-63,-7-1-66,22 3 129,-46-2 1,0 0 0,0 0-1,0 0 1,0 0 0,0 0 0,0 0 0,0 0 0,0 0 0,0 1 0,0-1-1,0 0 1,0 0 0,0 0 0,0 0 0,0 0 0,0 0 0,0 0-1,0 0 1,0 0 0,0 0 0,0 0 0,1 0 0,-1 0 0,0 0-1,0 0 1,0 0 0,0 0 0,0 0 0,0 1 0,0-1-1,-11 2 14,-21 0-27,-382 15 121,103-7-163,-195 13 199,458-22-85,32-4-14,15-1-28,7-1 1,5 0 5,1 0 0,0 1 0,0 0 0,0 0 0,5 1-23,-7 1 7,127-27 22,1 7 0,1 6 0,30 5-29,24 7-65,0 8 1,9 10 64,-173-12-27,14 2-88,-1 1 1,14 5 114,-56-10-7,1 0 0,0 0 0,-1 0 1,1 0-1,0 0 0,-1 0 0,1 0 1,-1 0-1,0 0 0,1 0 0,0 1 1,-1-1-1,1 1 0,-1-1 1,1 0-1,-1 1 0,1-1 0,-1 1 1,0-1 6,0 1-7,0-1 1,0 0-1,-1 0 1,1 1 0,-1-1-1,1 0 1,-1 1-1,1-1 1,-1 0 0,0 1-1,1-1 1,0 0-1,0 0 1,-1 0 0,0 0-1,1 1 1,-1-1-1,1 0 1,-1 0 0,0 0 6,-19 2-81,-1-1 0,-16 0 81,27-1-9,-228 1-142,-455 10 238,622-7-114,-204 1 49,265-5 11,-18-1 64,28 1-83,-2 0 0,1-1-1,-1 1 1,2 0 0,-2-1-1,1 1 1,-1-1 0,2 1-1,-1-1 1,-1 1 0,1 0-1,0-1 1,0 0 0,0 0 0,-1-1-14,2 2 1,0 0 1,0 0 0,0 0 0,0-1 0,0 1 0,-1 0 0,1-1 0,0 1-1,0-1 1,1 1 0,-1 0 0,0-1 0,0 1 0,0 0 0,0-1 0,0 1 0,0 0-1,0 0 1,1 0 0,-1-1 0,0 1 0,0 0 0,0-1 0,1 1 0,-1 0-1,0 0 1,1-1 0,-1 1 0,0 0 0,0 0 0,1-1 0,-1 1 0,0 0 0,0 0-2,5-4 3,1 1 0,0 0 1,-1-1-1,1 2 1,0-1-1,0 1 1,0-1-1,1 2 1,1-1-4,5-2 1,54-13-26,1 1 0,2 4 25,140-15-9,168 2 24,0 22-70,-348 3 74,-8 0-21,-13-1-23,1 1 0,0 1 0,-1 0 0,5 0 25,-74 2-74,-7-3 75,-481 3 61,0 24 29,511-23-57,-121 6 39,131-10-20,20-3-20,8 1-1,14-5 15,21-3-101,1 2 0,18-2 54,82-6-10,-116 14 22,288-22-84,0 14 0,168 20 72,-463-9 0,-7-1-34,1 0 0,0 1 0,6 2 34,-40-2 0,-372-3 131,-385 3-278,718 1 174,-164 3-107,206-6 85,20 0 53,5 0-24,12-3 29,172-29-70,2 8 1,1 7 0,-1 9-1,2 8 1,77 15 6,-153-4-128,19 9 128,-110-14 5,-17-3 37,-9 0-22,-12-1-2,15-1-18,-77 4 88,-46-6-88,43 0-18,-165-2-91,-470 1 255,698 4-124,-5 0 63,1-1 0,-6-2-85,13-2 13,14 4-14,-1 0 1,1 0 0,0 0 0,0 0 0,0 0 0,0 0 0,0 0 0,0-1 0,-1 1 0,1 0 0,0 0 0,0 0 0,0 0-1,0 0 1,0-1 0,0 1 0,0 0 0,0 0 0,0 0 0,0 0 0,0 0 0,0-1 0,0 1 0,0 0 0,0 0 0,0 0-1,0-1 1,0 1 0,0 0 0,0 0 0,0 0 0,0 0 0,0 0 0,0 0 0,0 0 0,0 0 0,0 0 0,0 0 0,0 0-1,0-1 1,0 1 0,0 0 0,1 0 0,1-2-2,0 0 1,1 0-1,-1 1 0,1 0 0,-1-1 0,1 1 0,0-1 1,0 2 1,35-14 2,-1 4 0,0 1 0,34-5-2,-54 11 4,127-19 62,0 5-1,7 7-65,53 5-13,33 11 13,-159-1-86,6 3 86,-71-5-24,-13-3 23,0 0 1,0 0 0,0 0 0,0 0-1,0 0 1,0 0 0,0 0 0,0 0-1,1 0 1,-1 0 0,0 0 0,0 0-1,0 0 1,0 1 0,0-1 0,0 0-1,0 0 1,0 0 0,0 0 0,1 0 0,-1 0-1,0 0 1,0 0 0,0 0 0,0 0-1,0 0 1,0 0 0,0 0 0,0 0-1,0 0 1,0 0 0,0 0 0,0 0-1,0 0 1,0 0 0,0 0 0,0 0-1,0 0 1,1 0 0,-1 0 0,0 1-1,0-1 1,0 0 0,0 0 0,-1 0 0,1 0-1,0 0 1,0 0 0,0 0 0,0 0-1,0 1 1,0-1 0,0 0 0,-2 1-1,-1 0 0,1-1 1,-1 1-1,1-1 0,-1 1 0,1-1 1,-2 1 0,-123 8 34,-57-6-34,56-2-2,-251 14 34,-87 26-32,442-39 101,17-2-29,7-2-43,12-2-45,96-24 91,1 4 0,85-6-75,225-2-134,-22 26 60,-390 6 63,6 0 19,0 0 0,10 3-8,-19-2 72,-6 1-35,-8 0 14,-347 4-20,164-7 23,-19 5-41,-102 1 92,294-6 55,14 0-82,6-1-41,12-3-8,29-4-20,1 3 1,0 1 0,13 2-10,-9-1 3,132-8-67,2 8 0,83 11 64,-146 5-182,-114-11 150,-4-1 11,-8 2 2,-19 1 17,-309 8-89,-8 2 214,87 0-65,249-12-50,0-1 0,0 0 0,1-1 0,-3 0-8,11 1 0,0 0 0,0 0 1,0 0-1,1 0 0,-1 0 0,0 0 0,0-1 0,0 1 0,0 0 0,0 0 0,0 0 0,0 0 1,0 0-1,0 0 0,0 0 0,0 0 0,0-1 0,0 1 0,0 0 0,0 0 0,0 0 0,0 0 1,0 0-1,0 0 0,0 0 0,0 0 0,0-1 0,0 1 0,0 0 0,0 0 0,0 0 0,0 0 1,0 0-1,0 0 0,0 0 0,0 0 0,0 0 0,0 0 0,-1 0 0,1 0 0,0 0 1,0 0-1,0 0 0,0 0 0,0 0 0,0 0 0,0 0 0,0 0 0,0 0 0,-1 0 0,1 0 1,0 0-1,0 0 0,0 0 0,0 0 0,0 0 0,0 0 0,0 0 0,0 0 0,-1 0 0,12-4 10,30-6 3,2 1 0,0 4 0,32-2-13,-59 5-12,145-9-119,-1 6 1,60 10 130,-207-4-17,-6-1 3,1 0-1,-1 0 1,0 1-1,0 1 1,1-1 0,-2 1-1,7 2 15,-12-1-37,-6-2 30,-7 3 19,-57 5 42,0-3-1,-35-1-53,4 0-75,48-2 66,-247 9-83,296-12 100,1 1 10,-1-1-1,1 0 1,-2 0-1,2 0 1,-1-1-1,0 1 1,1-1 0,-1 1-1,1-1 1,-1 0-1,1 0 1,-2-1-18,4 2 2,0 0 1,0 0-1,0 0 1,0 0-1,0 0 1,0 0-1,0 0 1,0 0-1,0-1 0,0 1 1,0 0-1,0 0 1,0 0-1,0-1 1,0 1-1,0 0 1,0 0-1,0 0 1,0-1-1,0 1 1,0 0-1,0 0 1,0 0-1,0 0 1,0-1-1,0 1 1,0 0-1,0 0 1,0 0-1,0 0 1,0 0-1,0-1 1,1 1-1,-1 0 1,0 0-1,0 0 1,0 0-1,0 0 1,1 0-1,-1 0 1,0 0-1,0 0 1,0 0-1,1 0 1,-1 0-1,0 0 1,0 0-3,12-4 3,-2-1 1,2 2 0,-1 0-1,1 0 1,0 1 0,1 0-4,0 0-17,132-17-201,147 0 218,-206 17-150,14 4 150,-84 0-33,-21 0 11,-27-1-32,27 0 35,-719 29 126,707-29-11,15-2-28,4-1-46,11-2-5,77-11-21,46 0 4,95 4-178,-211 10 152,53-2-9,-1 4 0,52 6 35,-102-3-43,-15-1 25,-11-1 15,-90 7 0,-48-3 3,30-2-7,-361 23 87,467-27 65,11-2-109,15-3-41,84-9-35,29 2 40,107 1-78,-145 8 65,0 5 0,3 5 13,-76-5-70,-21-2 50,-5 1 16,-11 1 22,-28 2-33,-134 1-34,-461 29 55,623-34 41,35-4-76,-8 3 43,115-14 219,31 6-233,-118 6-46,325-4-141,-345 8 177,-15 2 12,-12-2 0,-12 3-22,-321 17 13,-93 8 30,396-25-18,-15 2 48,0-3 0,0-2 1,-18-2-54,50-4 91,20 5-91,0 0 1,-1 0-1,1 0 0,0 0 1,0 0-1,-1 0 0,1 0 0,0-1 1,0 1-1,-1 0 0,1 0 0,0 0 1,0-1-1,0 1 0,-1 0 0,1 0 1,0-1-1,0 1 0,0 0 0,0 0 1,-1-1-1,1 1 0,0 0 1,0 0-1,0 0 0,0 0 0,0-1 0,0 1-1,1-1 1,-1 0-1,0 1 1,1-1 0,-1 1-1,0-1 1,1 1-1,-1 0 1,1 0 0,-1 0-1,1-1 1,-1 1 0,0 0-1,0-1 1,1 1-1,-1 0 1,1-1 0,0 1 0,10-5 0,-1 1 0,1 1 0,1-1 0,-1 2 0,0-1 0,12 1 0,-2-1 0,115-14-133,113 2 133,-193 13 5,93 0-128,-138 3 137,-14 1 35,-20 4-32,-68 5 57,-1-4-74,1 1 1,-294 40-4,340-42 123,32-4-89,8-1-19,-1 0 0,1-1 1,-1 1-1,-4-1-12,10 0 0,0 0 1,0 0-1,0 0 1,0 0-1,0 0 0,0 0 1,0 0-1,0 0 1,1 0-1,-1 0 1,0 0-1,0 0 0,0 0 1,0-1-1,0 1 1,0 0-1,0 0 1,0 0-1,0 0 0,0 0 1,0 0-1,1 0 1,-1 0-1,0 0 0,0 0 1,0 0-1,0 0 1,0 0-1,0 0 1,0-1-1,0 1 0,0 0 1,0 0-1,0 0 1,0 0-1,0 0 1,0 0-1,0 0 0,0 0 1,0 0-1,0-1 1,0 1-1,0 0 1,0 0-1,0 0 0,0 0 1,0 0-1,0 0 1,0 0-1,0 0 1,0 0-1,0 0 0,0 0 1,0-1-1,0 1 1,0 0-1,0 0 1,-1 0-1,1 0 0,0 0 1,0 0-1,0 0 1,0 0-1,0 0 0,9-5 0,22-4 0,0 2 0,1 1 0,0 1 0,6 1 0,-7 0-59,124-13-40,1 6 1,82 9 98,-230 4 0,-12 0 0,-17 3 0,-105 7-130,-39-6 130,40-2 60,-335 24 79,446-28-110,5 1 10,1-1-1,0 0 0,-7-1-38,15 1 0,0 0 1,0 0-1,0 0 1,-1 0-1,1 0 0,0 0 1,0 0-1,0 0 1,0 0-1,-1 0 0,1 0 1,0 0-1,0 0 1,0 0-1,0 0 0,-1 0 1,1 0-1,0 0 1,0 0-1,0 0 1,0 0-1,-1 0 0,1 0 1,0 0-1,0 0 1,0 0-1,0 0 0,0 0 1,-1 0-1,1 0 1,0 0-1,0-1 0,0 1 1,0 0-1,0 0 1,0 0-1,0 0 0,0 0 1,0-1-1,0 1 1,0 0-1,0 0 1,0 0-1,0-1 0,0 1 1,0 0-1,0 0 1,0 0-1,8-5 28,6 0-27,1 1 0,0 1 1,0-1-1,0 2 0,2 0-1,6 0-6,127-15-121,46 6 127,152 7-150,-331 3 122,-13 0 26,1 1 1,-1 0-1,0 0 1,1 0-1,-1 0 1,0 1-1,1 0 1,-1-1-1,1 1 1,2 3 1,-6-4 1,-1 0 0,0 0 0,0 0 1,0 0-1,0 0 0,0 0 0,0 0 0,0 0 0,0 0 1,0 0-1,0 0 0,0 0 0,0 0 0,0 0 0,0 0 1,0 0-1,0 0 0,0 1 0,0-1 0,0 0 1,0 0-1,0 0 0,0 0 0,0 0 0,0 0 0,0 0 1,0 1-1,0-1 0,0 0 0,0 0 0,0 0 0,0 0 1,-1 0-1,1 0 0,0 0 0,0 0 0,0 0 0,0 0 1,0 0-1,0 1 0,0-1 0,0 0 0,0 0 0,-1 0 1,1 0-1,0 0 0,0 0 0,0 0 0,0 0 1,0 0-1,0 0 0,0 0 0,-1 0 0,1 0 0,0 0 1,0 0-1,0 0 0,0 0 0,0 0 0,0 0 0,0 0 1,0 0-1,0 0 0,0 0 0,0-1 0,0 1 0,0 0-1,-11 2-14,-342 4 39,121-4-55,145 0 28,-158 3 185,214-5-156,24-2-55,7 0 5,10-1-1,46-6-36,1 1-1,34 2 61,-67 4 4,202-10-74,2 8 1,44 14 69,-252-8-3,6 0 7,1 0 0,15 6-4,-36-6 36,-7 0-13,-12 2-2,13-4-21,-23 3-24,0 0 1,0-2-1,-18-1 24,-2 1-14,-716 12 206,727-12-150,11 0 35,-1-2-1,0 0 1,-13-3-77,24 1 12,11 3-11,0 0-1,0 0 1,-1 0-1,1 0 1,0-1-1,0 1 0,0 0 1,0 0-1,0 0 1,0 0-1,0 0 1,-1 0-1,1 0 1,0 0-1,0 0 1,0-1-1,0 1 1,0 0-1,0 0 1,0 0-1,0 0 1,0 0-1,0 0 1,0-1-1,0 1 1,0 0-1,0 0 1,0 0-1,0 0 1,0 0-1,0 0 1,0 0-1,0 0 1,0 0-1,0 0 1,0 0-1,0 0 1,0 0-1,0-1 0,1 0 0,1 0-1,-2 0 1,2 0-1,0 1 1,-1-1 0,0 0-1,1 1 1,-1-1-1,0 0 1,1 1 0,0-1 0,43-8-71,1-1 1,0 5 0,25-2 70,-40 5-8,192-14-11,1 10 1,14 10 18,-165 1-96,-63-2 137,-10-3-40,0 0 0,0 0 0,0 0 0,0 0 0,0 0 0,0 0 0,0 0 0,0 0 0,0 0-1,1 0 1,-1 0 0,0 0 0,0 0 0,0 0 0,0 0 0,0 0 0,0 0 0,0 0 0,0 0 0,0 0 0,0 0 0,0 0 0,0 0 0,0 0-1,0 0 1,0 0 0,0 0 0,0 1 0,0-1 0,0 0 0,0 0 0,0 0 0,0 0 0,0 0 0,0 0 0,0 0 0,0 0 0,0 0-1,0 0 1,0 0 0,0 0 0,-1 0 0,1 0 0,0 1 0,0-1 0,0 0 0,0 0 0,0 0 0,0 0 0,0 0 0,0 0 0,0 0 0,0 0-1,0 0 1,0 0 0,0 0 0,0 0 0,0 0 0,0 0 0,0 0 0,0 0 0,0 0 0,0 0-1,-18 4 6,-41 1 51,-44-2-57,46-2 34,-25 0-26,-450 3 21,475-7 46,48 1-11,14-1-59,16-2-15,110-12 19,116 1-9,133 23-105,-377-7 103,14 1-13,0 1 0,14 3 15,-31-5 0,1 0 0,0 0 0,0 0 0,-1 0 0,0 0 0,1 0 0,0 0 0,-1 1 0,1-1 0,0 0 0,-1 1 0,0-1 0,1 0 0,-1 0 0,1 0 0,-1 1 0,1-1 0,-1 1 0,1-1 0,-1 1 0,1-1 0,-1 1 0,0 0 0,0-1 0,1 0 0,-2 1 0,1 0 0,0-1 0,0 1 0,-1 0 0,1-1 0,-1 0 0,0 1 0,1-1 0,-1 1 0,0-1 0,1 1 0,0-1 0,-1 0 0,1 1 0,-1-1 0,0 0 0,0 1 0,1-1 0,0 0 0,-1 0 0,0 0 0,0 0 0,0 0 0,-39 9-41,-2-3 0,1 0 0,-22-2 41,36-2-11,-222 15-95,-212 17 303,448-32-189,-21 0 21,32-4-23,8 0 10,12-3 16,48-6-174,63-5 142,68 5 24,14 9-28,-142 4-135,-2 3 0,7 5 139,-72-10-3,4 1-2,0 0 1,0 0 0,0 0 0,1 1 0,-2 0 0,1 1 0,0-1 4,-5-2 0,-1 0 0,0 0 1,1 0-1,-1 0 1,0 0-1,0 0 0,0 1 1,0-1-1,0 0 0,1 0 1,-1 0-1,0 0 1,0 1-1,1-1 0,-1 0 1,0 0-1,0 0 1,0 1-1,1-1 0,-1 0 1,0 0-1,0 1 1,0-1-1,0 0 0,1 0 1,-1 0-1,0 0 1,0 0-1,0 1 0,0-1 1,0 0-1,0 1 1,0-1-1,0 0 0,0 1 1,0-1-1,0 0 1,0 1-1,0-1 0,0 0 1,0 0-1,-1 1 0,1-1 1,0 0-1,-12 7 41,-6-2-29,0 0-1,0-1 1,-1-1-1,1-1 1,-10 1-12,4-2 17,-463 41-33,67-7 181,398-32-131,16-2-7,1 0 0,-1-1 0,0 1 1,1-1-1,-1 0 0,0-1 0,-1 0-27,5 0 66,6 0-20,25-7-36,1 1 0,12 0-10,-11 1 2,137-19 24,1 6 0,33 6-26,-75 11-17,-1 5-1,0 6 1,39 11 17,-143-16 4,-10-3-22,1 1 0,-1 0 0,0 1-1,1 0 1,-2 1 0,2 0 0,6 5 18,-19-9 0,0 0 0,1 0 1,-1 0-1,1 1 0,-1-1 1,1 0-1,-1 0 0,1 1 0,-1-1 1,1 0-1,-1 1 0,0-1 1,0 0-1,0 1 0,1-1 0,-1 1 1,0-1-1,0 0 0,1 0 1,-1 0-1,0 1 0,0-1 0,1 1 1,-1-1-1,0 1 0,0-1 1,0 1-1,0 0 0,0-1 0,0 0 1,0 0-1,0 1 0,-1 0 2,0 0 1,1 0-1,-1 0 1,1-1-1,-2 0 0,1 1 1,0 0-1,0-1 1,1 1-1,-1 0 0,0-1 1,-1 0-1,1 0 1,0 0-3,-13 5-9,-1-1 1,0-2 0,0 1 0,0-2 0,-2 0 8,4 0-2,-513 28 11,90-7-23,49 6 142,385-28-117,1 1 1,-1-1 0,0 0 0,1 0 0,-1 0 0,0 0 0,1 0 0,-1 0-1,0 0 1,2-1 0,-2 1 0,0 0 0,1 0 0,-1-1-12,4 0 6,-1-1 1,2 1-1,-2 1 0,1 0 1,1-1-1,-2 0 1,2 1-1,-2-1 1,3 1-7,102-18 29,96-4-29,-174 20 3,248-16-91,-1 11 1,2 12 0,21 15 87,-275-18-56,0 1 0,22 5 56,-31-1-3,-14-7 4,1 0 0,-1 1 0,0-1 0,0 0 0,0 0 0,1 0 0,-1 1 0,0-1 1,0 0-1,0 0 0,0 0 0,0 0 0,0 0 0,1 0 0,-1 1 0,0-1 0,0 0 0,0 1 0,0-1 0,0 0 0,0 0 0,0 1 0,0-1 1,0 0-1,0 0 0,0 1 0,0-1 0,0 0 0,-1 0 0,1 0 0,0 0 0,0 0-1,-1 2 4,0-1-1,0 1 1,-1-2-1,1 1 1,-1 1-1,1-1 1,-1 0-1,1-1 1,-1 0-1,0 1 1,1 0-1,-1-1 1,0 1-1,0-1-3,-34 8-26,-2 0-1,1-3 1,-29 0 26,24-2-6,-366 25 32,-210 20 23,284-12 100,309-35-90,21-1 8,5-1-33,11-2 14,150-26-73,1 8 0,59 3 25,-15 12-126,138 16 126,-96 12 2,-150-9-105,47 14 103,-120-20-59,-1 0 0,10 5 59,-33-12 0,-1 1-1,0-1 1,0 1 0,0 0-1,1-1 1,-1 0-1,-1 1 1,1 0 0,0 0-1,1 0 1,-1 0 0,-1 0 0,0-1-1,0 0 1,0 1 0,0-1-1,1 0 1,-1 0 0,0 1-1,0-1 1,0 0 0,0 1-1,0-1 1,0 0 0,0 0-1,0 0 1,0 0 0,0 1-1,0-1 1,0 0 0,0 1-1,0-1 1,-1 0 0,1 1-1,0-1 1,0 0 0,0 1-1,0-1 1,0 0 0,0 0-1,0 1 1,0-1 0,0 0 0,-3 1-3,1 1 1,-1 0 0,1-1-1,-1 1 1,1-1 0,-1 0 0,1 0-1,-1 0 1,1-1 0,-2 1 2,-33 7 28,-1 0 0,0-4 0,-35 1-28,49-3 1,-492 24 66,84-6 26,429-20-92,-68 4 158,-10-4-159,80 1 6,-2-1-1,2-1 0,-2 1 1,2 0-1,-1-1 1,-1 1-1,2-1 1,-1 1-1,0-1 0,0 0 1,-1 0-6,3 1 0,0 0-1,0 0 1,0 0 0,0 0 0,0 0-1,0-1 1,0 1 0,0 0 0,0 0-1,0 0 1,0 0 0,0 0 0,0-1-1,0 1 1,0 0 0,0 0 0,0 0-1,0 0 1,0-1 0,0 1 0,0 0-1,0 0 1,0 0 0,0 0 0,0-1-1,0 1 1,0 0 0,0 0 0,0 0-1,0 0 1,0 0 0,0 0 0,0 0-1,0 0 1,0 0 0,0 0 0,0 0-1,0 0 1,0 0 0,0 0 0,0-1-1,1 1 1,-1 0 0,0 0 0,14-6-38,9-1 0,0 2 0,0 1 0,12-1 38,76-2-53,-61 4 55,413-14-11,-253 20-4,40 11 13,-234-12 16,41 3-64,40 10 48,-69-8-47,-28-7 46,1 1 0,-1-1 0,1 0 0,0 0 0,-1 1 0,0-1 0,0 0 0,1 1 0,-1-1 0,0 0 0,1 1 0,-1-1 0,1 1 0,-1-1 0,0 0 1,1 0-1,-1 0 0,0 1 0,1 0 1,-1-1 0,-1 1 0,1-1 0,0 1 0,0-1 0,-1 0 0,1 0 0,0 0 0,0 1 0,-1-1 0,1 1 0,0-1 0,-1 0 0,1 1 0,-1-1 1,1 0-1,0 1 0,0-1 0,0 0 0,-1 0 0,1 0 0,-1 1 0,1-1 0,-1 0 0,1 0 0,-1 0 0,1 0 0,0 0 0,-15 5 14,-1-2 1,1 0-1,-1 0 0,1-2 1,-2 0-1,-10-1-14,-6 1 5,-542 1 35,355-4 53,204 2-69,-52 0 10,-1-2-1,-47-11-33,111 12 11,-1 1-5,1-1 0,-1 0 0,0-1 0,1 0 0,0 1 0,0-1 0,-1-1-6,6 3-2,-1 0 0,1 0 1,0 0-1,0 0 0,0 0 0,-1 0 0,1 0 0,0 0 0,0-1 0,0 1 0,-1 0 1,1 0-1,0 0 0,0 0 0,0 0 0,0-1 0,0 1 0,0 0 0,0 0 0,0 0 1,0-1-1,0 1 0,0 0 0,0 0 0,0 0 0,-1 0 0,1 0 0,0 0 0,0 0 1,0-1-1,0 1 0,0 0 0,0 0 0,0-1 0,0 1 0,0 0 0,0 0 0,1 0 1,-1-1-1,0 1 0,0 0 0,0 0 0,0-1 0,0 1 0,0 0 0,0 0 0,0 0 1,0-1-1,0 1 2,11-5-78,11-1 67,0 1 0,0 1 0,1 1 0,16 0 11,-15 1 12,239-12-44,1 11 0,19 13 32,-193-5-112,45 9 112,-125-11 8,-10-3-8,0 0 1,1 0 0,-1 0 0,0 0-1,0 0 1,0 0 0,0 0 0,0 0-1,0 1 1,0-1 0,0 0 0,0 0 0,0 0-1,1 0 1,-1 0 0,0 0 0,0 0-1,0 0 1,0 0 0,0 1 0,0-1-1,0 0 1,0 0 0,0 0 0,0 0-1,0 0 1,0 0 0,0 0 0,0 1-1,0-1 1,0 0 0,0 0 0,0 0 0,0 0-1,0 0 1,0 0 0,0 0 0,0 0-1,0 0 1,-1 0 0,1 0 0,0 0-1,0 0 1,0 0 0,0 0 0,0 0-1,0 0 1,0 0 0,0 0-1,-2 2 5,1-1 0,-1 0 0,0 0 0,0-1 0,0 0 0,1 1 0,-1-1 0,0 1 0,-1-1-5,-37 5 40,0-2-1,-30-3-39,56 0 7,-170 0-50,-179 1-43,-52 1 220,356-5-17,59 3-117,0 0-1,0 0 1,0 0-1,0 0 0,0 0 1,0 0-1,0 0 1,0 0-1,0 0 1,0 0-1,0 0 0,0 0 1,0 0-1,0 0 1,0 0-1,0 0 1,0 0-1,0 0 1,0-1-1,0 1 0,0 0 1,0 0-1,0 0 1,0 0-1,0 0 1,0 0-1,0 0 0,0 0 1,0 0-1,0 0 1,0 0-1,0 0 1,0 0-1,0 0 1,0 0-1,0 0 0,0 0 1,0 0-1,0 0 1,0 0-1,0 0 1,-1 0-1,1 0 0,0 0 1,0 0-1,0 0 1,0 0-1,0 0 1,0 0-1,0 0 1,0 0-1,0 0 0,0 0 1,0 0-1,0 0 1,0 0-1,0 0 1,6-3-10,16 0 10,207-8 1,-158 10 8,760 19-142,-602-1 234,-716-43-189,300 18 80,-743-17 49,884 25-23,-76-5 174,97 1-203,25 4 9,0 0 0,0 0 1,0 0-1,-1 0 0,1 0 0,0 0 0,0 0 0,0 0 0,0 0 1,0 0-1,-1 0 0,1 0 0,0 0 0,0 0 0,0 0 0,0 0 0,0 0 1,0 0-1,0 0 0,0-1 0,0 1 0,0 0 0,0 0 0,0 0 1,0 0-1,0 0 0,0 0 0,-1 0 0,1 0 0,0 0 0,0 0 1,0 0-1,0 0 0,0-1 0,0 1 0,0 0 0,0 0 0,0 0 2,5-4-40,11-3-19,36-5 19,0 2 1,30-2 39,-35 5-1,285-29-61,1 14 1,313 19 61,-490 9 40,-1 6 0,2 8-40,-139-16-33,-18-4 33,0 0-1,0 0 0,0 0 1,0 0-1,0 0 0,0 0 1,1 0-1,-1 0 0,0 0 1,0 0-1,0 0 0,0 0 1,0 0-1,0 0 0,1 0 1,-1 1-1,0-1 0,0 0 1,0 0-1,0 0 0,0 0 1,0 0-1,0 0 0,1 0 1,-1 0-1,0 0 0,0 0 1,0 1-1,0-1 1,0 0-1,0 0 0,0 0 1,0 0-1,0 0 0,0 0 1,0 0-1,0 1 0,0-1 1,0 0-1,0 0 0,0 0 1,0 0-1,0 0 0,0 1 1,0-1-1,0 0 0,0 0 1,0 0-1,0 0 0,0 0 1,0 0-1,0 1 0,0-1 1,-3 0-2,-1 1-1,2 0 1,-1 0-1,-1 0 1,1-1-1,0 1 1,-3-1 2,-121 4 67,-46-7-67,53 0 23,-1227 5 84,1309-1-77,-61 1 84,-5-5-114,94 3-10,-17-3-21,26 3 27,-1 0 0,1-1 0,0 1 1,-1-1-1,0 1 0,1 0 0,0-1 0,-1 1 0,1-1 1,0 0-1,0 0 0,-1 0 0,1-1 4,0 2-1,1 0-1,0-1 0,0 1 0,0 0 1,-1-1-1,1 1 0,0 0 1,0-1-1,0 1 0,0 0 1,0 0-1,0 0 0,0 0 1,0-1-1,0 1 0,0-1 0,0 1 1,0 0-1,0-1 0,0 1 1,0 0-1,0-1 0,1 1 1,-1 0-1,0 0 0,0 0 1,0 0-1,1-1 0,-1 1 0,0 0 1,0 0-1,0-1 0,0 1 1,0 0-1,0 0 0,1-1 1,-1 1-1,0 0 0,1 0 1,-1 0-1,0 0 2,8-6-19,1 2 1,0 0-1,-1 0 0,1 1 1,0-1-1,0 2 0,0-1 1,6 1 18,85-18-78,2 5 1,45 1 77,-123 11 0,350-22-93,7 15 93,-94 15 45,180 30-45,-275-10-64,-129-13 27,56 16 37,-91-17-80,-28-11 78,0 0 0,0 0 1,0 0-1,1 0 1,-1 0-1,0 1 0,0-1 1,0 0-1,0 0 1,0 0-1,0 0 1,0 0-1,0 0 0,0 0 1,0 0-1,0 0 1,1 0-1,-1 0 0,0 1 1,0-1-1,0 0 1,0 0-1,0 0 1,0 1-1,0-1 0,0 0 1,0 0-1,0 0 1,0 1-1,0-1 0,0 0 1,0 0-1,0 0 1,0 1-1,0-1 1,0 0-1,0 0 0,0 1 1,0-1-1,0 0 1,0 0-1,0 0 0,-1 0 1,1 0-1,0 0 1,0 0-1,0 0 1,0 0-1,0 0 0,0 1 1,0-1-1,0 0 1,0 0-1,0 0 0,-1 0 1,1 0-1,0 0 1,0 0-1,0 0 1,-1 0-1,1 1 0,0-1 1,0 0-1,0 0 2,-7 2-15,1 0-1,-1 0 0,0-1 0,1 0 1,-1 0-1,0 0 0,0-1 1,1 0-1,-3-1 16,-16 2-13,-453-7 82,340 2-69,-1223-13 256,1284 19-198,9 0 161,-47-6-219,112 4-7,1 0-1,-2 0 1,2-1 0,-2 0-1,2 0 1,-3-1 7,5 2-5,0 0 1,-1 0-1,1 0 0,0 0 1,-1 0-1,1 0 0,0 0 1,0 0-1,0-1 0,0 1 1,0 0-1,-1 0 0,1-1 1,0 1-1,0 0 0,0 0 1,-1-1-1,1 1 0,0 0 1,0-1-1,0 1 0,0 0 1,0 0-1,-1 0 0,1 0 1,0-1-1,0 1 0,0 0 1,0-1-1,0 1 0,0 0 1,0-1-1,0 1 0,0 0 1,0-1-1,0 1 0,1 0 1,-1-1-1,0 1 0,0 0 1,0 0-1,0 0 0,1 0 1,-1 0-1,0-1 0,0 1 1,0 0-1,1-1 0,-1 1 1,0 0-1,0 0 1,0 0-1,0-1 0,0 1 1,1 0-1,-1 0 0,0 0 1,1 0 4,3-3-41,0 0 1,1 1 0,-1-1 0,1 1 0,0 0 0,-1 1-1,3-2 41,42-9-144,-43 11 127,85-17-92,0 5-1,5 3 110,190-7 63,-270 16-62,391-10 45,0 16-1,9 20-45,-238-7 181,116 30-181,-247-37-10,-31-4-47,-14-3 13,-10 0-10,-8-2 66,1 0-1,-1 0 1,0-1 0,2-2-1,-5 0-11,-7 0 17,-590-29 63,299 11-64,-804-15 533,1059 33-501,-302-9 528,322 5-571,26 1-63,14 0-65,9-1-181,7 0 150,0 0 0,1 1 0,-1 0 0,6 0 154,4 0-61,207-36-275,146-3 336,-74 24 44,199 17-44,-151 20 233,99 27-233,-365-33 37,9 5-37,-48-4-10,-46-12 6,1-1 0,0 0 1,0 0-1,0 0 1,-1 0-1,1 1 1,0-1-1,0 1 0,0-1 1,0 1-1,-1-1 1,1 1-1,0 0 1,0-1-1,-1 1 0,1-1 1,0 1-1,-1 0 1,0 0 3,0 0-2,0-1 0,0 1 1,-1-1-1,0 1 0,1 0 1,-1-1-1,0 1 0,0-1 0,1 0 1,0 1-1,-1-1 0,0 1 1,0-1-1,0 0 0,0 1 1,1-1-1,-1 0 0,0 0 1,0 0-1,0 1 0,1-1 1,-1 0-1,0 0 2,-28 4 14,0-1 1,-1-1-1,-10-1-14,18 0 10,-115 0 22,-700-5-62,-98 2 802,854 3-630,-66 1 238,-42-9-380,153 3 91,36 4-99,-1 0 0,0 0 0,1 0 0,-1-1-1,0 1 1,0 0 0,0 0 0,1-1 0,-1 1 0,1 0 0,-1 0 0,1 0 0,-1-1 0,0 1 0,0-1-1,1 1 1,0-1 0,-1 1 0,1-1 0,-1 1 8,1-1-13,1 1 0,-1-1 0,0 0 1,1 0-1,-1 1 0,0-1 0,0 1 0,0 0 0,1-1 0,0 0 0,-1 1 0,1-1 0,-1 1 0,1-1 0,-1 1 1,0-1-1,1 1 0,0 0 0,-1 0 0,1 0 0,0 0 0,0-1 0,-1 1 13,18-9-76,-1 2 1,1 0-1,1 2 0,1 0 76,0-1-22,141-36-25,1 8 0,2 7 0,15 5 47,500-15 40,-483 34-56,183 22 16,-343-15-27,-28-2 30,-10 0 11,-16-1 12,-241-4-75,127-1 50,-586 1 35,-1 37 237,695-33-277,29-1-45,42-4-37,219-7 60,-9 10 164,52 12 748,244 42-886,-493-45 56,0 2 1,0 3 0,-2 2-57,-57-15 3,0 0 0,0 0 0,0 0 0,-1 1 0,1-1-1,-1 0 1,1 1 0,0-1 0,0 1 0,0-1 0,-1 1 0,0-1 0,1 1-1,-1-1 1,1 0 0,0 1 0,-1-1 0,1 1-3,-1-1 2,-1 1 0,1-1 1,0 1-1,0-1 0,0 0 1,0 0-1,-1 1 0,1-1 0,0 0 1,0 0-1,0 0 0,-1 0 0,1 0 1,0 1-1,-1-1 0,1 0 0,0 0 1,0 1-1,0-1 0,0 0 1,-1 0-1,1 0 0,0 0 0,-1 0 1,1 0-1,0 0 0,-1 1-2,-33 5 47,-72 0-107,0-4 0,-14-5 60,28 1-34,-125-2-1,-814-4 272,1020 8-234,-4 0-15,-1 0 0,-12-2 12,24 0-53,6 0 28,11-2-4,79-15 15,46-1 14,97-3-82,48 7 103,0 12 1,0 11-1,66 21-21,-311-24 27,0 1-1,5 4-26,-17 0-37,-26-9 35,1 0 0,-1 0 0,1 1 0,-1-1 0,0 0 0,1 0 0,-1 0 0,0 0-1,0 0 1,0 0 0,0 1 0,0-1 0,1 0 0,-1 1 0,0-1 0,0 0 0,1 1 0,-1-1 0,0 0 0,0 1 0,0-1-1,0 1 1,0-1 2,-4 4-29,-16 1-6,-74 3 28,0-3 1,-38-6 6,56 1-14,-4 0-21,-571 3-3,-2 19 186,623-20-116,22-3-70,18-2-91,-7 3 104,97-15-311,182-11 240,210 9 96,-156 25 459,103 24-459,-409-29 18,-7-1-26,-1 1-1,0 0 0,1 2 1,0 1 8,-19-3-31,-8-1 24,-14 2 18,-95 2 48,-66-5-59,81-2-43,-253 0-65,-537 6 120,856-3-582,22-1 62,10-1 402,12-1-272,527-25 1658,331 35-1280,-569 11 189,-176-6-170,44 15-19,-132-21-45,-1 1 1,1 2-1,2 2 45,-37-12-18,1 0 1,0 0-1,0 1 0,0-1 1,0 0-1,-1 2 0,1-1 1,-1-1-1,1 2 0,-1-2 1,0 2-1,1 1 18,-2-4-6,-1 1 1,0-1-1,0 1 0,1-1 0,-1 0 1,0 1-1,0-1 0,0 1 1,0-1-1,0 1 0,0-1 0,0 1 1,0-1-1,0 1 0,0-1 1,0 0-1,0 1 0,0-1 1,-1 1-1,1-1 0,0 1 0,0-1 1,0 1-1,-1-1 0,1 1 1,0-1-1,-1 0 0,1 0 0,0 0 6,-1 2-11,-1 0 0,1-2 0,-2 1 0,1 1-1,1-1 1,-1 0 0,0-1 0,0 1-1,0 0 1,0-1 0,0 1 11,-28 6-58,-1-2 0,0-1-1,-27-1 59,56-3-1,-336 7-146,-8-16 94,101 2 66,-744 4 291,948 5-300,14-1-53,0 0 0,1-3-1,-22-2 50,39 1-203,8 0 28,1 2 153,1 0 1,0 1 0,0 0-1,0-1 1,0 1 0,-1-1-1,1 0 1,0 1 0,0-1-1,1 1 1,-2-1 0,2 1 21,29-9-97,-1 1 1,2 2-1,-1 1 1,17 0 96,-27 2-4,200-18 590,54 7-586,-104 14 913,155 19-913,-229-6 128,0 3 0,-2 3 0,2 6-128,-85-21 12,-7-3-11,0 0 1,0 0-1,-1 0 0,1 1 1,0 1-1,-1-2 0,0 2 1,1-1-1,-2 1 0,1-1 1,3 3-2,-6-4-2,-1-1 1,0 1 0,0-1-1,0 1 1,0-1 0,1 0-1,-1 0 1,0 1 0,0-1-1,1 1 1,-1-1 0,0 1-1,0-1 1,0 1 0,0-1-1,1 1 1,-1-1 0,0 0-1,0 1 1,0-1 0,0 1-1,-1-1 1,1 1 0,0-1-1,0 1 1,0 0 0,0-1-1,0 0 1,-1 0 0,1 1-1,0-1 1,-1 1 0,1-1 1,-1 2-7,0-1 1,-1 0 0,2 0-1,-2 0 1,0 0 0,1-1 0,0 1-1,-1 0 1,0 0 0,-1 0 6,-10 4-35,-2 0 1,1-2-1,-1 0 0,-9 1 35,-65 2-22,56-3 18,-420 3 102,378-6-132,-450-13 593,508 12-508,5 1 32,1-1 1,-1 1-1,1-2 0,-4-1-83,15 3 4,0 0 0,0 0-1,-1 0 1,1 0-1,0 0 1,-1 0-1,1 0 1,-1 0-1,1 0 1,-1-1-1,1 1 1,-1 0-1,1 0 1,0-1-1,0 1 1,0 0 0,0 0-1,-1-1 1,1 1-1,0 0 1,-1-1-1,1 1 1,0 0-1,0 0 1,-1 0-1,1-1 1,0 1-4,0-1 1,1 0 0,-1 1 0,1-1 0,-1 1-1,1-1 1,-1 1 0,0 0 0,1 0 0,-1-1 0,1 1 0,0-1 0,-1 1 0,1 0 0,0-1 0,-1 1 0,0 0 0,1 0-1,0 0 0,21-7-22,-1 2 0,1 0 0,0 1 0,-1 2 0,3 0 22,-3 0 9,99-7-52,0 5 0,19 6 43,240 27 177,-354-27-142,-10-1-19,0 1-1,-1 0 1,1 1-1,-1 0 0,1 1 1,4 3-16,-18-6 2,0-1 1,1 1-1,-2-1 1,2 1 0,-1 0-1,0 0 1,0 0-1,0 0 1,0-1-1,0 1 1,0 0-3,0 0 1,-1-1 0,0 0 1,0 1-1,0-1 0,0 0 0,0 1 0,0-1 1,0 0-1,0 0 0,0 0 0,0 1 1,0-1-1,0 0 0,0 1 0,0-1 0,0 1 1,0-1-1,0 0 0,0 1 0,0-1 1,0 0-1,0 1 0,0-1 0,0 0 0,0 0 1,0 0-1,0 0 0,0 1-1,-2 1 0,0-1-1,1 0 1,-1 1 0,0-1-1,0 0 1,0 0 0,1 0-1,-2 0 1,1 0 0,1 0-1,-3 0 1,-23 7-6,0-3 0,0 1 0,-1-2-1,1-1 1,-5-1 6,4 0-1,-673 22-57,677-24 92,-13 0 252,-25-3-286,62 3-2,-1 0 0,0 0 0,0 0 0,0 0 0,0 0 0,1 0 0,-1-1 0,0 1 0,0 0 1,0 0-1,1-1 0,-1 1 0,1-1 0,-1 1 0,0-1 0,0 1 0,1 0 0,-1 0 0,0-1 0,1 0 0,-1 0 2,2 0-2,-1 0 0,0 1 0,0 0 0,0-1 0,1 0 0,-1 1 0,1-1 0,-1 0 0,1 1 0,-1-1 0,1 1 0,0 0 0,-1-1 0,0 1 0,1 0 0,-1-1 0,1 1 0,0-1 0,0 1 0,-1 0 0,1 0 0,-1-1 0,1 1 0,0 0 0,0 0 2,20-5 10,-2 0 1,2 0-1,0 2 0,-1 1 1,3 0-11,5 0-9,137-11-162,1 7 0,84 12 171,-130 3 7,-96-5-7,0 0-1,0 1 1,17 7 0,-40-12 1,0 0 0,0 1 0,0-1 0,1 0 0,-1 1 0,-1-1 0,1 1 1,0-1-1,1 0 0,-1 1 0,-1 0 0,1 0 0,0 0 0,0-1 0,0 0 0,0 1 0,-1 0 1,0 0-1,1 1 0,0-2 0,-1 1 0,1 0-1,-1 0 1,0-1 0,0 1-1,0-1 1,0 1 0,0-1 0,-1 0 0,1 0 0,0 0-1,0 1 1,0-1 0,-1 1 0,1-1 0,0 0-1,-1 1 1,1-1 0,0 0 0,0 1 0,0-1 0,0 0-1,-1 1 1,1-1 0,-1 0-1,-14 6-26,-10 0 3,0-2 0,0-1 0,-1 0 0,-20-1 23,13-2-4,-208 3-247,-126-18 251,353 13 7,-49-1 115,0-4 0,-51-12-122,107 17 13,4 2-5,1-1-1,-1 1 1,0-1-1,1 0 0,-1 1 1,2-1-1,-2 0 1,1 0-1,-1-1 1,1 2-1,0-2 0,0 0 1,0 1-1,-2-2-7,4 2-1,0 1 0,0 0 0,0-1 0,0 1 0,0 0 1,0 0-1,0 0 0,0-1 0,0 1 0,0 0 0,0-1 0,0 1 0,0 0 0,0-1 0,0 1 0,0 0 0,0-1 0,0 1 0,1 0 0,-1 0 0,0 0 1,0 0-1,0-1 0,0 1 0,0 0 0,0 0 0,0-1 0,1 1 0,-1 0 0,0 0 0,0-1 0,1 1 0,-1 0 0,0 0 0,1 0 0,-1 0 1,0-1 0,14-5-59,-13 6 56,19-6-31,-1 0 1,2 1-1,11 0 34,68-6-91,-68 7 75,102-7-67,1 5-1,-1 6 0,8 6 84,-72 3 11,-60-5 30,-10-4-40,0 0-1,0 0 1,0 0 0,0 0-1,0 1 1,0-1 0,0 0 0,0 0-1,1 0 1,-1 0 0,0 0-1,0 1 1,0-1 0,0 0-1,-1 0 1,1 0 0,0 0 0,0 0-1,0 0 1,0 0 0,0 0-1,0 0 1,0 0 0,0 0-1,0 0 1,0 0 0,0 0 0,0 0-1,0 1 1,0-1 0,0 0-1,0 0 1,0 0 0,0 0 0,0 0-1,0 0 1,0 0 0,0 0-1,0 0 1,-1 0 0,1 0-1,0 0 1,0 0 0,0 0 0,0 0-1,-21 7 18,-13-1 37,-1 0-1,-33 0-54,-72-4-7,76-2-31,-21 0 25,-360-4 330,437 4-292,-1-1 29,-2 1 0,1-1-1,-3-2-53,4-1 11,9 4-11,0 0 0,0-1 0,0 1 0,0 0-1,0 0 1,1 0 0,-1 0 0,0 0-1,0 0 1,0-1 0,0 1 0,0 0-1,0 0 1,0 0 0,1-1 0,-1 1-1,0 0 1,0 0 0,0 0 0,0-1-1,1 1 1,-1 0 0,0 0 0,0 0-1,0 0 1,1 0 0,-1 0 0,0-1 0,0 1-1,19-6-19,28-4-40,1 3 0,-1 1-1,22 3 61,-45 1-21,193-5-54,2 8 0,93 18 75,-285-18-17,-13 0-19,-1 0 0,0 2 0,1-2 0,0 3 0,10 2 36,-24-6 1,0 0-1,0 1 1,-1-1 0,1 0-1,0 0 1,-1 0 0,1 0-1,0 0 1,-1 0 0,1 0-1,0 1 1,0-1 0,-1 0-1,1 0 1,0 0 0,0 1-1,0-1 1,0 0-1,0 0 1,0 0 0,0 0-1,-1 0 1,1 1 0,0-1-1,0 0 1,0 0 0,0 1-1,0-1 1,0 0 0,0 1-1,0-1 1,0 0 0,-1 1-1,1-1 1,0 0 0,1 1-1,-1-1 1,0 0-1,0 0 1,0 0 0,0 0-1,0 1 1,0-1 0,0 0-1,0 1 1,1-1 0,-1 0-1,0 0 1,0 1 0,0-1-1,0 0 1,0 0 0,0 1-1,0-1 1,1 0-1,-1 0 1,0 0 0,0 1-1,1-1 1,-1 0 0,0 0-1,1 0 1,-1 0 0,0 0-1,1 0 1,-1 0 0,0 0-1,0 0 1,0 0 0,0 0-2,-22 9-1,-20-2 15,1-1-1,-28 0-12,-87-1-4,120-5-17,-270 1 78,2-16 318,296 15-339,4 0-23,1-1 0,-1 1 0,0-1 1,1 1-1,-1-1 0,0-1 0,1 2 0,0-2 0,-2 0-13,5 2 0,0 0-1,0-1 0,0 1 0,-1 0 1,1 0-1,0 0 0,0 0 0,0 0 1,0 0-1,0 0 0,0 0 0,0 0 1,0 0-1,0 0 0,0 0 0,0-1 1,0 1-1,0 0 0,0 0 0,0 0 0,0 0 1,0-1-1,0 1 0,0 0 0,0 0 1,0 0-1,0 0 0,1 0 0,-1-1 1,0 1-1,0 0 0,0 0 0,0 0 1,0 0-1,0 0 0,0 0 0,0 0 1,1-1-1,-1 1 0,0 0 0,0 0 0,0 0 1,0 0-1,0 0 0,0 0 0,0 0 1,0 0-1,0 0 0,0 0 0,0 0 1,1 0-1,-1 0 0,0 0 0,0 0 1,0 0-1,0 0 1,12-4-23,-1 0 0,1 1 1,0-1-1,0 3 0,0-2 0,7 2 23,10-3-29,318-38-174,15 14 203,-113 20 70,218 22-70,-445-13-16,2 0-51,0 2-1,0 1 0,0 0 68,-23-3 0,0-1-1,0 0 1,0 0-1,-1 0 1,1 1-1,0-1 1,0 0-1,0 1 0,0-1 1,-1 0-1,0 0 1,1 1-1,0-1 1,0 1-1,0 0 1,-1-1 0,0 0 0,-1 1 1,1-1-1,0 0 0,0 0 0,0 0 0,0 0 0,-1 0 0,1 0 0,0 1 1,0-1-1,0 0 0,-1 0 0,1 0 0,0 1 0,0-1 0,-1 0 1,1 0-1,0 0 0,0 0 0,0 0 0,0 1 0,0-1 0,-1 0 1,1 0-1,0 0 0,0 0 0,-1 0 0,1 0 0,-29 4-33,-178 3-41,-14-10 74,72 1 90,34 1-93,-147-3 1,318-2-89,755-25 176,-731 31-89,128-4-34,-185 2 32,-18-1-26,-6 2 10,-12-4 2,-62-7 53,-2 3 0,-26 2-33,56 3 19,-350-17 141,390 20-156,4 1-4,1 0 0,-2 0 1,2 0-1,-1 0 0,1-1 0,-1 1 0,0-1 0,1 0 0,-1 1 0,1-1 0,-1-1 0,1 0 0,2 2 0,-1 0 0,1 0-1,0 0 1,0 0-1,0 0 1,0 0-1,0 0 1,0 0-1,0 0 1,0-1-1,0 1 1,0 0-1,0 0 1,0 0-1,0-1 1,0 1 0,0 0-1,0 0 1,0 0-1,0-1 1,0 1-1,0 0 1,0 0-1,0 0 1,0-1-1,0 1 1,0 0-1,1 0 1,-1 0-1,0 0 1,0-1 0,0 1-1,0 0 1,0 0-1,0 0 1,0 0-1,0 0 1,0 0-1,0 0 1,0 0-1,1 0 1,-1 0-1,0 0 1,0 0-1,0 0 1,1 0 0,-1 0-1,0 0 1,0 0-1,1 0 1,10-4-53,-10 4 44,42-10-13,0 1 0,0 4 0,1 0 0,8 4 22,1-3 56,142-5-140,-132 8 49,1 3-1,3 3 36,-62-4-11,-2-1 0,-1 0-1,1 1 0,-1-1 0,1 0 0,-1 1 0,1-1 0,-1 1 0,0 0 1,1 0-1,-1 0 0,0 0 0,1 0 0,-1 1 12,-2-2-1,0 0 1,0 0-1,0 1 0,1-1 0,-1 0 1,0 0-1,0 0 0,0 0 0,0 0 0,0 1 1,0-1-1,0 0 0,0 0 0,0 0 1,0 0-1,0 0 0,0 0 0,0 0 0,0 0 1,0 0-1,0 0 0,0 1 0,0-1 1,0 0-1,0 0 0,0 0 0,0 0 0,0 1 1,0-1-1,0 0 0,0 0 0,0 0 1,0 0-1,0 1 0,0-1 0,-1 0 0,1 0 1,0 0-1,0 0 0,0 0 0,0 0 1,0 0-1,0 1 0,-1-1 0,1 0 0,0 0 1,0 0-1,0 0 0,0 0 0,-1 0 1,1 0-1,0 0 0,0 0 0,0 0 1,0 0 0,-11 4-25,0-1 0,0 0 0,0 0 0,0-1 1,-1-1-1,-7 1 25,-4 0-6,-346 28 1,146-14 63,201-14-34,17 0-19,0-1 1,-1 0 0,1-1-1,-1 0 1,1 0 0,-1 0-1,1 0 1,0-1 0,-5-2-6,10 3 1,0 0-1,0 0 1,0 0 0,0 0 0,0 0 0,0 0-1,0 0 1,0 0 0,0 0 0,0 0-1,0 0 1,0 0 0,0 0 0,0 0 0,-1 0-1,1 0 1,0 0 0,0 0 0,0 0 0,0 0-1,0 0 1,0 0 0,0 0 0,0 0-1,0 0 1,0-1 0,0 1 0,0 0 0,0 0-1,0 0 1,0 0 0,0 0 0,0 0 0,0-1-1,0 1 1,0 0 0,0 0 0,0 0-1,0 0 1,0 0 0,0 0 0,0 0 0,0-1-1,0 1 1,0 0 0,0 0 0,0 0-1,1 0 1,-1 0 0,0 0 0,0 0 0,0 0-1,0 0 1,0 0 0,0 0 0,0-1 0,0 1-1,0 0 1,0 0 0,0 0 0,0 0-1,0 0 1,0 0 0,0 0 0,0 0 0,0 0-1,1 0 1,-1 0-1,4-1 6,1-2-1,0 1 1,0 2 0,1-2-1,-1 1 1,2 0-6,5-1-7,70-11-50,1 3-1,29 3 58,22 5-98,14 6 98,-92-1-32,-1 2 0,1 2 0,49 14 32,-76-10-102,-29-11 97,1 0-1,-1 1 1,1-1-1,0 0 1,0 0-1,-1 0 1,1 1-1,-1-1 1,0 1-1,1-1 1,-1 1-1,1-1 0,0 1 1,-1 0-1,1-1 1,-1 0-1,0 1 1,1 0 5,-1-1-2,0 1-1,0-1 1,0 1-1,0-1 1,0 1 0,0-1-1,0 0 1,-1 0-1,1 0 1,0 1 0,0-1-1,0 0 1,0 1-1,-1-1 1,1 0 0,0 1-1,0-1 1,-1 0 0,1 1-1,0-1 1,-1 0-1,1 0 1,0 1 0,-1-1-1,1 0 3,-3 1-14,0 1-1,0-1 1,-1 1 0,1-1-1,0 0 1,-3 0 14,-51 9 6,0-2 1,-41-1-7,53-3 8,-235 11 78,71-3 148,166-10-42,105-11-212,0 3-1,24 3 21,125 9-49,-148-3-10,-2 4 0,25 6 59,-64-5 36,-14-3-41,-8-5 4,0 0 0,0 0 0,0 0 0,0 0 0,0 0 0,0 0 0,0 0 0,0 0 0,0 1 0,0-1 0,0 0 0,0 0 0,0 0 0,0 1 0,0-1 0,0 0 0,0 0 0,0 0-1,0 0 1,0 1 0,0-1 0,0 0 0,0 0 0,0 0 0,-1 0 0,1 0 0,0 1 0,0-1 0,0 0 0,0 0 0,0 0 0,-1 0 0,1 0 0,0 0 0,0 0 0,0 0 0,-1 0 0,1 0 0,0 0 0,0 0 0,0 0 0,0 0 0,-1 0 0,1 0 0,0 0 0,0 0 1,-23 5-30,0 0-1,1-3 0,-2 1 1,-6-2 30,-6 1 0,-299 20 309,319-20-287,11-1-8,-1-1 0,-1 1 0,1-1 0,1 0 0,-1-1 1,-2 0-15,7-1-27,4 1 21,7-4 17,49-4-3,-1 3 0,2 1 0,15 3-8,-30 1-2,33-1 140,75 8-138,-133-2-7,-14-2-27,-11 0-42,-288 19-82,248-18 193,29-2-10,11-1 5,0 1 1,0-1-1,0 0 1,0 0 0,0 0-1,-4-1-30,18-3-10,25-2 10,0 1 0,0 2 0,27 2 0,-42 0 0,10-1-31,0 2 0,1 2 1,-1 0-1,20 6 31,-45-7-6,-5 2-11,-10 2-31,-19 1-20,-70 9-93,37-8 232,53-6-56,-18 4 88,0-3 1,-1 1-1,-20-3-103,41-3 63,12-2-79,15-2 6,24-1 55,1 1 0,27 0-45,-60 6-31,66-3 47,52 5-16,-128-1-1,3 0-21,-1 0 0,0 0 0,1 1 0,-1 0 0,0-1 0,0 1 0,2 0 22,-3 2-120,-8-2 89,-10 2 69,13-3-37,-231 13 143,160-10-48,74-3-94,-4 0 5,1 0-1,0 0 1,-1 0 0,0 0 0,1 0 0,-3-2-7,6 2 1,0 0 0,0 1-1,0-1 1,0 0 0,0 0 0,0 0 0,-1 0 0,1-1 0,0 1 0,0 0 0,0 0-1,0 0 1,0 0 0,0 0 0,0 0 0,0 0 0,0 0 0,0 0 0,0 0-1,0 0 1,0 0 0,0 0 0,0 0 0,0 0 0,0 0 0,0 0 0,0 0 0,0 0-1,0 0 1,0-1 0,0 1 0,0 0 0,0 0 0,0 0 0,0 0 0,0 0-1,0 0 1,0 0 0,0 0 0,0 0 0,0 0 0,0-1 0,0 1 0,0 0 0,0 0-1,0 0 1,0 0 0,0 0 0,0 0 0,0 0 0,0 0 0,0 0 0,0 0-1,0 0 1,0 0 0,0 0 0,0 0 0,0 0-1,5-3 22,10-1-37,27-3-64,-2 3-1,35 1 80,-56 2-46,0 2 1,0 0 0,1 0-1,10 4 46,-24-2-41,-9 1 17,-11 3 20,13-7 9,-27 10 31,0-1 0,1-2 0,-9 0-36,-87 12 10,60-10 0,18-3 88,39-6-40,30-6-91,47-7 64,0 3-1,2 4 1,-1 2-1,58 6-30,-123-1 0,-2-1 0,-1 0 0,1 0 0,-1 1 0,-1 0 0,1-1 0,4 3 0,-8-3-1,0 0 0,0 0 0,0 0 0,0 0 0,0 0 0,0 1 0,1-1-1,-1 0 1,0 0 0,0 0 0,0 0 0,0 0 0,1 1 0,-1-1 0,0 0-1,0 0 1,0 0 0,0 0 0,1 0 0,-1 0 0,0 0 0,0 0-1,0 1 1,0-1 0,0 0 0,0 0 0,0 1 0,0-1 0,0 0 0,0 0-1,0 1 1,0-1 0,0 0 0,0 0 0,0 1 0,0-1 0,0 0 0,0 0-1,0 0 1,0 1 0,0-1 0,0 0 0,-1 0 0,1 0 0,0 0-1,0 0 1,0 0 0,0 0 0,-1 0 0,1 1 0,0-1 0,0 0 0,0 0-1,0 0 1,-1 0 0,1 0 0,0 1 0,0-1 0,0 0 0,0 0 0,0 0-1,0 0 1,-1 0 0,1 0 0,0 0 0,0 0 1,-16 6-107,-43 5 82,1-4 1,-1-2-1,-3-3 25,47-1 0,-8 1 8,-7 0 65,0-2 0,-16-1-73,45 1 8,-1 0 0,2 0 0,-1 0-1,-1-1 1,1 1 0,0 0 0,1 0 0,-2-1 0,1 1-1,0-1 1,0 1 0,0-1 0,0 1 0,0 0 0,0-1-1,0 0-7,1 1 4,0-1-1,0 1 1,0-1-1,0 1 1,0-1-1,0 1 1,0 0-1,0 0 1,0 0 0,0 0-1,0-1 1,1 1-1,-1-1 1,0 1-1,0 0 1,1-1-1,-1 1 1,0 0-1,0 0 1,1-1-1,-1 1 1,0 0-1,1 0 1,-1 0-1,0 0 1,1 0-1,-1 0 1,0 0-1,0-1 1,1 1-4,5-4 5,0 2 0,0-1 0,0 1 0,4-1-5,61-12-38,0 2 1,0 3 0,1 4-1,62 2 38,-102 5 32,14 3-32,-110 3-32,47-4 77,13-3-24,0 1 1,0 0 0,0 0 0,0-1 0,-1 0 0,1 0-1,-1-1 1,-1 0-22,25-8 37,4 3-2,0 1 0,1 1-1,2 1-34,12-2 51,112-12 128,3 6-1,61 7-178,-194 4-37,-8-1-68,1 2-1,0-1 1,-1 1 0,4 2 105,-16-3-5,0 0-1,0 0 1,0 0 0,0 0-1,0 0 1,0 0 0,0 0 0,0 0-1,0 0 1,0 0 0,0 0 0,0 0-1,0 0 1,0 0 0,0 0 0,0 0-1,0 0 1,0 1 0,0-1 0,0 0-1,0 0 1,0 0 0,0 0-1,0 0 1,0 0 0,0 0 0,0 0-1,0 0 1,0 0 0,0 0 0,0 0-1,0 0 1,0 0 0,0 0 0,0 0-1,0 0 1,0 0 0,0 0-1,0 0 1,0 0 0,0 0 0,0 0-1,0 0 1,0 0 0,0 0 0,0 0-1,0 0 1,0 0 0,0 0 0,0 0-1,1 0 1,-1 0 0,0 0-1,0 0 1,0 0 0,0 0 0,0 0-1,0 0 1,0 0 0,0 0 0,0 0-1,0 0 1,0 0 0,0 0 0,0 0 5,-7 4-142,-12 0 23,-46 1-205,-58-3 324,65-2 26,-181 3-64,229-5 128,15-1 17,17-3-5,90-8-148,37 2 46,115 4 147,-224 7-107,29 0-110,0 2-1,26 5 71,-78-3-101,-17-3 99,0 0 1,0 0 0,0 0 0,0 0 0,0 0-1,0 0 1,0 1 0,0-1 0,0 0 0,0 0-1,0 0 1,0 0 0,0 0 0,0 0 0,0 0-1,0 0 1,0 0 0,0 0 0,0 0 0,0 0-1,0 0 1,-1 0 0,1 0 0,0 0 0,0 0-1,0 0 1,0 1 0,0-1 0,0 0 0,0 0-1,0 0 1,0 0 0,0 0 0,0 0 0,1 0-1,-1 0 1,0 0 0,0 0 0,0 0 0,0 0-1,0 0 1,0 0 0,0 0 0,0 1 0,0-1-1,0 0 1,0 0 0,0 0 0,0 0 0,0 0-1,0 0 1,0 0 0,0 0 1,-10 2-17,-13 1 28,-77 3-244,-34-6 233,47 0-28,25 0 54,-229 0 284,273-1-203,16-1 4,7 1-50,15-3 12,112-7-148,-1 7 1,36 6 74,-160-1-9,40-1-59,0 2 0,0 3-1,31 8 69,-69-9-26,-12-2 38,-18 2 34,-45 2-22,-40-2-24,56-3-2,-18 2 1,-362 5 12,380-10 133,44 1-83,10-1-40,11-2 4,52-4 34,0 2 0,40 2-59,-69 4 4,82-1-89,72 11 85,-185-9-11,-1-1-20,0 0 0,0 1 0,0 0 0,0 1 0,-1-1 0,4 2 31,-9-3-4,0 0 0,0 0 0,0 0 0,0 0 0,1 0 0,-1 0 0,0 1 0,1-1 0,-1 0 0,0 0 0,0 0 0,1 0 0,-1 0 0,0 0 0,1 0 0,-1 0 0,0 0 0,0 1 0,0-1 0,1 0 0,-1 0 0,0 1 0,0-1 0,0 0 0,0 0 0,0 1 0,0-1 0,0 0 0,0 1 0,0-1 0,0 0 0,0 0 0,0 1 0,0-1 0,0 0 0,0 0 0,0 0 0,0 0 0,0 1 0,0-1 0,0 0 0,0 1 0,0-1 0,0 0 0,0 0 0,0 1 0,0-1 0,0 0 0,0 1 0,-1-1 0,1 0 0,0 0 0,0 0 0,0 1 0,-1-1 0,1 0 0,0 0 0,0 0 0,-1 0 0,1 0 0,0 0 0,-1 0 0,1 0 0,0 0 0,0 0 4,-19 8-156,-27 1 66,0-2 0,-16-1 90,-97 2 20,73-5-47,-88 1 235,171-4-194,0 0 0,0 0 0,-1-1 0,2 0 0,-1 1 0,0-1 0,-2-1-14,5 2 4,0 0-1,-1 0 1,1 0-1,0 0 1,0 0 0,0 0-1,0 0 1,0 0 0,0 0-1,0 0 1,0 0 0,0-1-1,-1 1 1,1 0 0,0 0-1,0 0 1,0 0-1,0-1 1,0 1 0,0 0-1,0 0 1,-1 0 0,1 0-1,0 0 1,0 0 0,0 0-1,0 0 1,0 0 0,0-1-1,0 1 1,0 0 0,0 0-1,0 0 1,0-1-1,0 1 1,0 0 0,0 0-1,0 0 1,0 0 0,0-1-1,1 1-3,0-1 9,-1 1 0,1-1 0,0 0 1,0 1-1,0-1 0,0 0 0,0 1 0,0-1 0,0 1 0,1 0 0,-1-1-9,30-8-12,-1 1 0,2 2 0,22-1 12,96-5 73,-84 9-114,-1 3 0,0 2 1,3 3 40,-62-4-70,-1 0 0,1 1 1,-1-1-1,4 3 70,-9-4-11,1 0 1,-1 0-1,0 1 0,1-1 1,0 0-1,-1 0 0,1 0 1,-1 1-1,1-1 1,-1 1-1,1-1 0,-1 1 1,0-1-1,0 1 1,1-1-1,-1 1 0,1-1 1,-1 0-1,0 1 11,0 0-4,0-1-1,0 1 1,0 0-1,0-1 1,-1 1-1,1-1 1,0 0-1,0 1 1,-1-1-1,1 1 1,0-1-1,0 1 1,0-1-1,-1 1 1,1-1-1,-1 0 1,1 0-1,-1 0 1,1 1-1,-1-1 1,1 0-1,-1 1 1,1-1-1,0 0 1,-1 1-1,0-1 5,-9 4 5,1-1 1,-2 1-1,1-2 0,0 1 0,-1-2 0,2 0 0,-10 1-5,5-1-14,-131 12-168,-124-6 182,262-7 21,5 0-5,-1 0 1,1 0 0,-2 0-1,2 0 1,-1-1-1,1 1 1,-1-1 0,1 0-1,0 0 1,-1 0-17,3 1 3,0 0-1,0 0 1,-1 0-1,1 0 1,0 0 0,0 0-1,0 0 1,0 0 0,0-1-1,0 1 1,0 0 0,0 0-1,0 0 1,0 0-1,0-1 1,0 1 0,0 0-1,0 0 1,0 0 0,0 0-1,0-1 1,0 1 0,0 0-1,0 0 1,0 0 0,0 0-1,0-1 1,0 1-1,0 0 1,0 0 0,1 0-1,-1 0 1,0 0 0,0 0-1,0-1 1,0 1 0,0 0-1,0 0 1,1 0 0,-1 0-1,0 0 1,0 0-1,0 0 1,0 0 0,0 0-1,1 0 1,-1 0 0,0 0-1,0 0 1,0 0 0,0 0-1,1 0 1,-1 0 0,0 0-1,0 0 1,0 0-3,9-4 28,44-8-5,0 2-1,1 2 1,13 2-23,163-2-79,-185 7 133,-1 2-1,25 4-53,-68-5 0,0 0-1,0 0 1,0 0 0,0 0 0,0 0-1,0 1 1,0-1 0,-1 0 0,1 1-1,1-1 1,-1 1 0,0-1 0,-1 1-1,1 0 1,0-1 0,-1 0-2,0 1 1,0-1-1,0 0 0,0 1 0,-1-1 1,1 0-1,0 1 0,0-1 0,-1 0 0,1 1 1,0-1-1,0 0 0,0 0 0,0 0 1,0 0-1,-1 0 0,1 0 0,0 1 0,-1-1 1,1 0-1,0 0 0,-1 0 0,1 0 1,0 0-1,-1 0 0,1 0 0,-1 1 1,1-1 1,-33 8-86,-96 2 252,-69-6-166,170-6 207,28 3-204,0-1-1,0 0 1,0 0-1,0 0 0,0 0 1,0 0-1,0 0 0,0 0 1,0 0-1,0 0 1,0 0-1,0 0 0,0 0 1,0 0-1,-1 0 0,1 0 1,0 0-1,0 0 1,0 0-1,0 0 0,0 0 1,0 0-1,0 0 0,0 0 1,-1 0-1,1 0 1,0 0-1,0 0 0,0 0 1,0 0-1,0-1 0,0 1 1,0 0-1,0 0 1,0 0-1,0 0 0,0 0 1,-1 0-1,1 0 0,0 0 1,0 0-1,0 0 1,0-1-1,0 1 0,0 0 1,0 0-1,0 0 0,0 0 1,0 0-1,0 0 1,0 0-1,0 0 0,0-1 1,0 1-1,0 0 0,0 0 1,0 0-1,0 0 1,0 0-1,0 0 0,0 0-2,14-3 48,92-9-56,1 3 0,0 6 0,0 5 0,72 11 8,-162-11-22,-4-2 12,1 2-1,0 0 0,-1 0 1,6 3 10,-12-1 0,-13 0 0,-16-2 0,21-2 0,-95 4-1,0-5 0,-1-4 1,-37 0 12,116 5 15,11 0 7,0 0 0,1 0 1,-1 0-1,1-1 0,0 0 1,-1 0-1,-3-2-34,10 3 1,-1 0 0,1 0 0,0 0 0,0 0 0,0 0 0,0 0 0,0 0 0,0 0 0,0 0 0,0 0 0,0 0 0,0 0 0,0 0 0,0 0 0,0 0 0,0 0 0,0 0 0,0 0 0,0 0 0,0 0 0,0 0 0,0 0 0,0 0 0,-1-1 0,1 1 0,0 0 0,0 0 0,0 0 0,0 0 0,0 0 0,0 0 0,0 0 0,0 0 0,0 0 0,0-1 0,0 1 0,0 0 0,0 0 0,0 0 0,0 0 0,0 0 0,0 0 0,0 0 0,0 0 0,0-1 0,0 1 0,0 0 0,0 0 0,0 0 0,0 0 0,0 0 0,0 0 0,1 0 0,-1 0 0,0 0 0,0 0 0,0 0 0,0 0 0,0 0 0,0 0 0,0 0 0,0 0 0,0 0 0,0 0 0,0 0 0,0 0 0,0 0-1,10-5-1,12 0-49,42-3 49,1 2 0,-1 3 0,1 2 0,-1 5 0,1 1 1,12 4 0,-70-7-11,32 6-176,-31-3 48,-12-1 5,-15-1 13,-49 2-34,-1-3 1,-15-3 154,19-1-17,26 2 63,-13 0 148,-21-4-194,61 1 120,17 0-29,19-1 13,51-3-88,51 5-16,77 8-191,-169-5 185,-23-1 6,-8 0 0,1 0 0,-1 0 0,0 0 0,1 0 0,-1 0 0,0 1 0,1-1 0,-1 1 0,0 0 0,0 1 0,0-2 0,2 3 0,-5-3 0,0 0 0,0 0 0,0 0 0,0 0 0,0 0 0,0 1 0,0-1 0,0 0 0,0 0 0,0 0 0,0 0 0,0 0 0,0 0 0,0 0 0,0 0 0,0 0 0,0 0 0,0 0 0,0 0 0,0 0 0,0 1 0,0-1 0,0 0 0,0 0 0,0 0 0,0 0 0,0 0 0,0 0 0,0 0 0,0 1 0,-1-1 0,1 0 0,0 0 0,0 0 0,0 0 0,0 0 0,0 0 0,0 0 0,0 0 0,0 0 0,-1 0 0,1 0 0,0 1 0,0-1 0,0 0 0,0 0 0,0 0 0,-1 0 0,1 0 0,0 0 0,0 0 0,0 0 0,0 0 0,0 0 0,-9 2 0,-46 2 12,0-2 0,-2-3 1,-33-4-13,69 1 148,16 1-15,14 0-14,18-2-115,-1 1 1,2 2 0,-1 1-1,3 1-4,23 3-797,31 6 797,-76-8-359,-5-1-217,1 0 0,0 0 1,0 1-1,0 0 0,0 1 0,0-2 1,-1 2-1,4 1 576,-3 2-3237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31T23:51:19.94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601 0 5664,'1'7'1925,"-5"-5"-1855,0-1 0,1 1 1,-1-2-1,-1 0 0,1 1 0,0-1 0,0 1 0,0-1 0,-4-1-70,-14 2 62,-22 2-122,-41-2 60,18-1-30,-78-2 103,67-1-114,-32 6 41,103-2-27,28 2-1072,-2-3-15,6 2-678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31T23:51:22.90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1578 112 7936,'-13'-1'2677,"-37"-2"-2496,-155-3-258,0 1-16,143 4 17,13 0-133,-2 2-1,2 2 1,-24 6 209,89-7-895,15 2 494,369 3 390,-242-5 2411,-249 1-2607,-9-4 207,14 0-140,-73 0-30,143-1 170,15-1 11,9 2 26,35-2-175,1 1 1,15 3 137,-4 0-19,130 2 275,-498-10-313,131 3 45,124 2-38,-39 1 372,421-12-242,-204 13 171,-18 0 538,71-10-789,-250 5 304,-46 0-357,-427-6 133,460 9-87,52 0 95,-1 2 1,-7 1-89,180-12-32,12 6 32,135 5 90,-278 0-89,323 8 335,-310-8-92,-15 0-141,-3 0-21,-28 0-47,-106-3-15,-445 0 211,553 3-231,22-1 0,17 0 0,597-8 74,-452 10-191,-871-11 370,706 10-234,141 0 35,69-1-76,91 16 22,-274-14-5,-7-1 5,-2 1 0,1 1 0,9 2 0,-67-1 0,-17-1 96,1-3 0,-13-4-96,63 3 206,19 0-68,23-1-29,-21 2-109,125-7 293,88 8-293,-201 1-21,-13 0-97,-11 1 40,-14 1 18,-66 1-402,-34-5 462,38 1-135,74 0 119,-506-10 416,491 9-310,17-1-1,11 1-40,15-2-60,-21 3 7,175-11-1,0 8-1,93 13 6,-254-9 14,-4-1-30,-1 1 1,1-1-1,0 2 1,-1 1-1,1-1 16,-58 2-53,-383-1-178,110-4 574,291 2-263,-137-1 315,158-1-273,19-2-154,102-7 44,57 5-12,114 10 20,19 14-462,-287-16 244,-30-1 49,-44 1 144,-32-5 5,21 0 26,-688-12 545,745 13-542,9 2-22,-1-1 1,0-1-1,1 1 0,-1-1 0,1 0 1,-1 0-1,0 0-7,5 1 1,0 0 0,0 0 0,0 0 0,0-1 1,0 1-1,0 0 0,0 0 0,0 0 0,0 0 0,0-1 1,0 1-1,1 0 0,-1 0 0,0 0 0,0 0 0,0-1 0,0 1 1,0 0-1,0 0 0,0 0 0,0 0 0,1 0 0,-1 0 0,0-1 1,0 1-1,0 0 0,0 0 0,0 0 0,1 0 0,-1 0 1,0 0-1,0 0 0,0 0 0,0 0 0,0 0 0,0 0 0,0 0 1,0 0-1,0 0 0,1 0 0,-1 0 0,0 0 0,0 0 0,0 0 1,0 0-1,1 0-1,11-3 22,54-4-158,51 2 136,-64 3-30,601 9 212,-631-7-220,-16 0 18,-1 0 1,0 1-1,1-1 1,-1 2-1,1-1 1,5 2 19,-11-1-31,-5-1 23,-10 1-6,-261-1-74,146-3 149,-607-1-242,721 5-3899,30-2 768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31T23:52:39.50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37 32 3968,'-1'31'2780,"0"-15"-2777,-1-2 0,0 2 0,-5 11-3,10-39 42,1 0 0,-2-1-1,0 2 1,-1-2 0,0 1 0,-1-4-42,-3 7 806,1 8-489,1 1-312,1 1 1,-1 0 0,1 0 0,-1 0 0,1-1-1,-1 0 1,1 1 0,0 0 0,-1 0 0,1 0-1,0 0 1,0-1 0,0 1 0,0 0-1,0 0 1,0-1 0,0 1-6,0 39 10,0-24 51,0-12-30,0-5-5,1-23 162,0 19-189,0 0 1,-1 1-1,0-1 1,1 0-1,-2 0 0,1 0 1,-1 1-1,0-1 1,0 0-1,1 1 0,-4-5 1,4 8 4,0 1-1,0 0 0,0 0 1,0-1-1,0 1 0,0 0 0,0 0 1,0 0-1,0 0 0,0 0 1,0 0-1,0-1 0,-1 1 0,1 0 1,0 0-1,0 0 0,0 0 1,-1-1-1,1 1 0,0 0 1,0 0-1,-1 0 0,1 0 0,0 0 1,0 0-1,-1-1 0,1 1 1,0 0-1,-1 0 0,1 0 0,0 0 1,0 0-1,0 0 0,0 0 1,0 0-1,-1 0-3,-3 8-64,-1 14-42,5-21 120,0 50-62,5-128 176,-11 133-176,6-59 35,1 0 1,-1-1-1,1 0 1,0 1-1,1 0 0,-1-1 13,0 2 3,1-2 0,-1 2 0,0-1 0,-1 0 0,1 0 0,0 0 0,-1-1 0,0 2 0,1-2 0,-1 1 0,-1-3-3,1 6 3,0 0 0,0 0 0,0 0 1,0 0-1,0 0 0,0 0 0,0 0 0,0 0 0,0 0 0,0 0 0,0 0 0,0 0 0,0 0 0,0 0 0,0 0 0,0 0 0,0 0 0,0-1 0,0 1 0,-1 0 0,1 0 0,0 0 0,0 0 0,0 0 0,0 0 0,0 0 0,0 0 0,0 0 0,0 0 0,0 0 0,-1 0 0,1 0 0,0 0 0,0 0 0,0 0 0,0 0 0,0 0 0,0 0 0,0 0 0,0 0 0,0 0 0,0 0 1,0 0-1,0 0 0,0 0 0,0 0 0,0 0 0,0 0 0,0 0 0,0 0 0,0 0 0,-1 0-3,-3 4 39,0 0-45,3-6 13,-2-4-65,3 6 61,0 0-1,0-1 0,-1 1 1,1 0-1,0-1 1,0 1-1,0 0 1,0 0-1,0-1 1,-1 1-1,1 0 1,0-1-1,0 1 0,0 0 1,0 0-1,0 0 1,0 0-1,0-1 1,0 1-1,0 0 1,0-1-1,0 1 1,0 0-1,0-1 0,1 1 1,-1 0-1,0-1 1,0 1-1,0 0 1,0-1-3,1 1-16,4-7 335,2 10 134,-1 1-783,16 6 644,-3-5-89,-17-4-252,-1 1 35,2-1 0,-2 0 0,2 0 0,-1 0 0,0 0 0,0 0 0,1-1 0,-1 1 0,0-1 0,1 0 0,-1 1 0,0-1 0,0 0 0,2 0-8,-3 0 5,-1 0 0,0 0 0,0-1 0,0 1 0,0 0 0,1 0 0,-1 0 0,0 0 0,0 0 0,0 0 0,0 0 0,0-1 0,1 1-1,-1 0 1,0 0 0,0 0 0,0 0 0,0 0 0,0 0 0,0 0 0,0 0 0,0 0 0,0 0 0,0 0 0,0-1 0,0 1 0,0 0 0,0 0 0,0 0-1,0-1 1,0 1 0,0 0 0,0 0 0,0 0 0,0 0 0,0-1 0,0 1 0,0 0 0,0 0 0,0 0 0,0-1-5,-7-4-43,-8-5-15,12 9 56,0 0 0,-1 0 0,1 0 1,-1 0-1,1 1 0,-1 0 0,0 0 2,-18-4-67,32 8 16,0-2-1,2 1 1,-1-1 0,0-1 0,4 1 51,-14-2 8,0 0 0,0 0 0,0 0 0,-1 0 0,1 0 0,-1 0 0,1 0 0,0 1 0,0-1 0,0 1 0,-1-1 0,0 1 0,1-1 0,0 1 0,-1 0 0,1-1 0,-1 0 0,1 1 0,0-1 0,-1 1 0,0 0 0,0 0 0,0-1 0,1 0 0,-1 1 0,0 0 0,1 0 0,-1 1-8,0-2 64,0 0 42,0 0-132,0 0-38,-2 0 62,1 2 1,0-1-1,-1 1 0,1-2 1,0 2-1,-1 0 1,1-1-1,0 0 0,1 1 1,-2 1 1,-1 1-75,-2 5 75,1-1-1,-1 1 1,1 0-1,1 0 1,0 0 0,0 0-1,1 1 1,0 0 0,0-2 8,-11 60 66,-5 18-94,24-139-44,9-8-56,-9 35 266,4-21-146,-20 72 150,-2 26-196,3-12 284,-5 29-238,26-151-139,-5-38 182,-8 129-37,0 0 1,-1 0 0,-1 8-7,-2 7 1,1 1 341,1-14-276,2 0 0,-1 0 0,1 1 0,1-1-1,0 1 1,0-1 0,0 0 0,1 1-66,-1-11 1,0 0 0,0 0 0,0 1 0,0-1 0,0 0 0,0 0 0,1 0 0,-1 1 0,0-1 0,0 0 0,0 0 1,0 1-1,0-1 0,0 0 0,0 0 0,0 0 0,1 1 0,-1-1 0,0 0 0,0 0 0,0 0 0,0 0 0,1 0 0,-1 0 0,0 0 0,0 0 0,0 0 0,0 0 0,0 0 0,0 0 0,0 1 0,0-1 0,1 0 0,-1 0 0,0 0 0,0 0 0,1 0 0,-1 0 0,0 0 0,0 0 0,1 0 0,-1 0-1,7-7 97,5-13-18,-5 3-56,-1-2 0,0 0 0,-1 1-1,-1-1 1,-1 0 0,0 0 0,-1-5-23,-4 15 19,-1 17-23,-4 19-16,2-1 2,0-2 169,2-1 0,0 1 0,2 0 0,0 10-151,3-25-1,3-13-64,3-14-50,-3-7 212,0-1 0,-2 2 0,-1-2 0,-1 0 0,-2-22-97,1 48 1,1-1 0,-1 1 0,0-1 0,0 0-1,0 1 1,0-1 0,0 0 0,-1 1 0,1 0 0,0-1-1,0 1 1,0-1 0,0 1 0,0-1 0,0 0 0,0 1-1,-1-1 1,1 1 0,0 0 0,-1 0-1,-4 5 6,-3 19-98,-1 2 56,0 1-1,3 1 1,1-1 0,1 1 0,-1 16 36,6-40 23,1-5 8,4-10 28,4-18-103,-5 11 3,0 2 74,-1-1 0,-1 1 0,0-2 0,1-16-33,-4 34 6,0 0 0,0 0-1,0-1 1,0 1 0,0 0 0,0-1 0,0 1 0,0-1 0,0 1 0,0 0 0,0-1 0,0 1 0,0 0 0,0-1 0,0 1 0,0 0 0,0 0 0,-1 0 0,1 0 0,0-1-1,0 1 1,0 0 0,-1-1 0,1 1 0,0 0 0,-1-1-6,-4 6 11,-3 12-75,1 7 63,2 1 0,0 0 1,2-1-1,1 1 0,1 1 0,1-2 1,1 5 0,2-15-6,-3-14 7,1 0-1,-1 0 1,0 0 0,0 0-1,0 0 1,0 0-1,0 0 1,0 0 0,1 0-1,-1 0 1,0 0-1,0 1 1,0-1 0,0 0-1,0 0 1,0 0-1,0 0 1,0 0 0,0 0-1,0 0 1,0 0-1,1-1 1,-1 1 0,0 0-1,0 0 1,0 0-1,0 0 1,1 0-1,-1 0 1,0 0 0,0 0-1,0 0 1,0 0-1,0 0 1,0 0 0,0 0-1,1 0 1,-1 0-1,0 0 1,0 0 0,0 0-1,0 0 1,0-1-1,0 1 1,0 0 0,0 0-1,0 0 1,0 0-1,10-25 67,-4 0-50,-1-1 0,-2 1 0,0-14-17,0-78-56,-5 101 91,-1 13-19,-1 12-24,-1 7 38,-1 1 1,2 1-1,0 0 1,1-1-1,1 2 0,1-1 1,0 15-31,1-31-2,0-1 0,0 0-1,1 1 1,-1-1 0,0 0 0,1 1 0,-1-1 0,0 0 0,0 0-1,1 1 1,0-1 0,0 0 0,-1 0 2,1-1 2,-1 0 0,0 1 0,0-1 0,0 0 0,0 0 0,1 0 0,-1 0 0,0 0 0,0 1 0,0-1 0,0 0 0,0 0 0,0 0-1,0 0 1,0 0 0,1 0 0,-1 0 0,0 0 0,0 0 0,0 0 0,1 0 0,-1 0 0,0 0 0,0 0 0,1 0 0,-1 0 0,0 0 0,0 0 0,0 0 0,1 0 0,-1-1-2,6-7 10,-2-2 8,1 0 1,-2 0-1,0 0 1,0 0 0,0-10-19,0-6 168,1-21-168,-4 46 15,0-18 0,0 18-18,0 0 1,0 0-1,0 0 1,-1 1-1,1-1 1,0 0 0,0 0-1,-1 0 1,1 1-1,0-1 1,-1 1-1,1-1 1,-1 0 0,1 0-1,-1 1 1,1-1-1,0 0 1,-1 1-1,0 0 1,1-1 0,-1 1 2,0 0-4,1 0 0,-1 0 0,1 0 0,0 0 1,-1 0-1,0 0 0,1 0 0,-1 0 0,1 1 1,-1-1-1,0 0 0,1 0 0,0 0 0,0 0 1,-1 0-1,1 1 0,-1-1 0,1 0 0,-1 1 1,1-1-1,-1 1 0,1-1 0,0 1 0,0-1 1,0 1-1,0-1 0,-1 0 0,1 1 0,0-1 1,0 1-1,-1-1 0,1 1 4,-8 17 14,8-17-18,-1 4 4,-1 0 1,0 0-1,2 0 1,-2 0-1,1 1 1,1-2-1,-1 1 0,1 0 1,0 1-1,0-1 1,2 4-1,-2-9 0,0 1 0,0-1-1,0 0 1,0 0 0,0 0 0,0 0 0,0 0 0,0 0-1,0 0 1,0 0 0,0 1 0,0-1 0,0 0-1,0 0 1,0 0 0,1 0 0,-1 0 0,0 0 0,0 0-1,0 0 1,0 0 0,0 0 0,0 0 0,0 0 0,0 1-1,0-1 1,1 0 0,-1 0 0,0 0 0,0 0-1,0 0 1,0 0 0,0 0 0,0 0 0,0 0 0,0 0-1,0 0 1,0 0 0,0 0 0,0 0 0,0 0-1,0 0 1,0 0 0,0-1 0,0 1 0,1 0 0,-1 0-1,0 0 1,0 0 0,0 0 0,0 0 0,0 0 0,0 0-1,0 0 1,0 0 0,0 0 0,0 0 0,0 0-1,0-1 1,1 1 0,4-8 27,3-11-27,-4 9 20,-2 0-1,0-1 1,-1 1-1,1 0 1,-1 0-1,-1-10-19,0 20 2,0 0-1,0 0 1,0 0 0,0 0-1,-1 0 1,1 0-1,0 0 1,0 1-1,0-1 1,0 0 0,0 0-1,0 0 1,0 0-1,0 0 1,0 0-1,0 0 1,-1 0 0,1 0-1,0 0 1,0 0-1,0 0 1,0 0-1,0 0 1,0 0 0,0 0-1,0 0 1,0 0-1,0 0 1,-1 0-1,1 0 1,0-1 0,0 1-1,0 0 1,0 0-1,0 0 1,0 0-1,0 0 1,0 0 0,0 0-1,0 0 1,0 0-1,0 0 1,0 0-1,0 0 1,0 0 0,0-1-1,0 1 1,0 0-1,0 0 1,0 0 0,0 0-1,0 0 1,0 0-1,0 0 1,0 0-1,0 0 1,0 0 0,0-1-1,0 1 1,0 0-1,0 0 1,0 0-2,-5 10-40,-4 13 110,4-10-129,3-9 41,0-2 0,1 1 0,0 1 0,-1-2 1,1 2-1,1-1 0,0 0 0,-1 1 0,0-1 0,1 0 0,0 2 18,0-5 1,1 0-1,-1 0 0,0 0 1,0 0-1,1 0 1,-1 0-1,0 0 0,0 0 1,0 0-1,0 0 0,0 0 1,1 0-1,-1 0 1,0 0-1,0-1 0,1 1 1,-1 0-1,0 0 0,0 0 1,1 0-1,-1 0 1,0-1-1,0 1 0,0 0 1,1 0-1,-1 0 0,0 0 1,0 0-1,0 0 1,0-1-1,0 1 0,0 0 1,0 0-1,0-1 1,0 1-1,6-9-14,-3 4 25,-1 0 0,0 0 0,0 0 0,-1 0 0,1-1 0,-1 1 0,-1-1 0,1 2 0,-1-2 0,0 0 0,0 1 0,-1-1 0,1 1 0,0-1 0,-2 1 0,0-2-11,2 6 7,0 0 0,0 1 0,0 0 0,0-1 0,0 1 0,-1-1 0,1 0 1,0 1-1,-1-1 0,1 1 0,0-1 0,-1 1 0,1 0 0,-1 0 0,1-1 0,-1 1 0,1-1 0,0 1 0,0-1 0,-1 1 0,0 0 0,1-1 0,-1 1 0,0 0-7,1 0 3,-1 0 1,1 0-1,0 0 0,-1 1 1,1-1-1,-1 0 0,0 0 1,1 1-1,-1-1 1,1 0-1,-1 1 0,1-1 1,0 0-1,0 1 0,-1-1 1,1 0-1,0 0 0,-1 1 1,1-1-1,-1 1-3,-1 3-31,0 0 0,0 0 0,0-1-1,0 1 1,0 4 31,0-3-19,0 3 0,-1-2 1,1 2-1,1-1 1,-1 1-1,1-1 0,1 1 1,-1 0-1,1-1 1,1 4 18,-1-11-1,0 1 0,0-1 1,0 0-1,0 0 1,0 1-1,0-1 0,0 0 1,0 0-1,0 1 0,0-1 1,0 0-1,0 0 1,0 0-1,0 0 0,0 0 1,0 0-1,0 0 0,0 1 1,0-1-1,0 0 1,1 0-1,-1 0 0,0 0 1,0 1-1,0-1 1,1 0-1,-1 0 0,0 0 1,0 0-1,0 0 0,1 0 1,-1 0-1,0 1 1,0-1-1,1 0 0,-1 0 1,0 0 0,6-6-25,3-11 83,-6 8-33,-1 0 1,1 0-1,-2-1 0,1 1 0,-1 0 0,0 0 0,-1-8-25,0 17 2,-1 0 1,1 0-1,0 0 0,0 0 0,0 0 0,0 0 0,0 0 0,0 0 1,0 0-1,0 0 0,0 0 0,0 0 0,0 0 0,0 0 0,-1 0 1,1 0-1,0 0 0,0 0 0,0 0 0,0 0 0,0 0 1,0 0-1,0 0 0,0 0 0,0 0 0,0 0 0,-1 0 0,1 0 1,0 0-1,0 0 0,0 0 0,0 0 0,0 0 0,0 0 0,0 0 1,0 0-1,0 0 0,0 0 0,0 0 0,0 0 0,0 0 0,0 0 1,0 0-1,0 0 0,0 0 0,-1-1 0,1 1 0,0 0 0,0 0 1,0 0-1,0 0 0,0 0 0,0 0 0,0 0 0,0 0 1,0 0-1,0 0 0,0-1 0,0 1 0,1 0 0,-1 0 0,0 0 1,0 0-1,0 0 0,0 0 0,0 0 0,0 0 0,0 0 0,0 0-2,-4 7 2,-2 10-50,6-15 46,-16 66-2,14-58 26,1 1-1,0-1 0,1 0 1,0 1-1,1 7-21,3-68 37,-6 86-221,-4 19 184,2-7-56,9-117 302,-4 59-246,-1 5 0,0 1 0,0-1 0,0 1 0,0 0 0,-2-2 0,-3 36-70,2 2 117,-3 34-19,2 55-28,4-121-1,0 1 1,0 0-1,0 0 0,0 0 1,0 0-1,0-1 0,0 0 1,0 1-1,0 0 1,0 0-1,0-1 0,1 1 1,-1 0-1,0-1 0,1 1 1,-1-1-1,0 1 0,0 0 1,5-10 20,3-22 57,-5 11-44,7-33 126,-2-9-159,-8 56 19,-4 11-31,-2 10-21,0 5 61,1 1 0,1 0 1,0-1-1,3 2 1,-1-2-1,2 13-28,1-27 7,1-5 12,1-11 39,3-19 34,7-48-54,-16 106-155,-7 27 117,5-28-67,1 0 0,-1 6 67,6-23-11,2-17 36,3-18-12,9-42 84,-6 28-40,-15 68-22,1 2 0,-2 20-35,7-51 1,0-1 0,0 2 1,0-1-1,0 0 0,0 0 1,0 0-1,0 0 0,1 1 1,-1-1-1,0-1 0,1 2 1,-1-1-1,1 0 0,-1 0 1,1 0-2,-1-1 0,0 1 0,0-1 1,0 0-1,0 0 1,1 0-1,-1 0 1,0 0-1,0 0 1,0 0-1,0 0 0,0 0 1,1 0-1,-1 0 1,0 0-1,0 0 1,0 0-1,0 0 1,1 0-1,-1 0 0,0 0 1,0 0-1,0 0 1,0 0-1,1 0 1,-1 0-1,0 0 1,0-1-1,0 1 0,0 0 1,0 0-1,0 0 1,0 0-1,0 0 1,0 0-1,0 0 1,0-1-1,6-9 12,20-77 73,-58 200 11,61-222-96,-34 135 123,0-1-1,1 2 1,1 2-123,3-28 3,-1-1 0,1 0 0,0 0 1,0 1-1,0-1 0,0 0 0,0 1 0,0-1 1,0 0-1,0 0 0,0 1 0,0-1 0,0 0 0,0 0 1,0 1-1,0-1 0,0 0 0,0 0 0,0 0 0,1 0 1,-1 0-1,0 0 0,0 1 0,0-1 0,0 0 1,0 0-1,1 1 0,-1-1 0,0 0 0,0 0 0,0 0 1,1 0-1,-1 1 0,0-1-3,5-7 9,2-13-78,-4 7 122,2-2 1,-1 0 1,-1-2 0,-1 1 0,1-14-55,-3 30 2,0 0 0,0 0 0,0 0 0,0 0 0,0 0 1,1 0-1,-1 0 0,0 0 0,0 0 0,0 0 0,0 0 0,0-1 0,0 1 0,0 0 1,0 0-1,0 0 0,0 0 0,0 0 0,0-1 0,0 1 0,0 0 0,-1 0 0,1 0 1,0 0-1,0 0 0,0-1 0,0 1 0,0 0 0,0 0 0,0 0 0,0 0 0,0 0 1,0 0-1,-1 0 0,1 0 0,0-1 0,0 1 0,0 0 0,0 0 0,0 0 0,0 0 1,-1 0-1,1 0 0,0 0 0,0 0 0,0 0-2,-4 5-27,-3 11-59,1 4 81,0 1-1,2-2 1,-1 12 5,5-27-59,1-4 48,4-9 73,2-13-11,-1 2-2337,1 1 1,7-18 2285,-7 23-3045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31T23:50:16.486"/>
    </inkml:context>
    <inkml:brush xml:id="br0">
      <inkml:brushProperty name="width" value="0.05" units="cm"/>
      <inkml:brushProperty name="height" value="0.05" units="cm"/>
      <inkml:brushProperty name="color" value="#33CCFF"/>
      <inkml:brushProperty name="ignorePressure" value="1"/>
    </inkml:brush>
  </inkml:definitions>
  <inkml:trace contextRef="#ctx0" brushRef="#br0">6495 1,'4'0,"-1"0,-6456 0,6449 0,1 0,-1 0,0 0,-12 0,-2 0,24 0,2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31T23:52:41.70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9 4480,'6'-1'3920,"20"-3"-3771,1 2-363,-1 1 0,2 1 214,-19 0-815,-5 0-1147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31T23:52:42.25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7 4480,'13'1'1598,"35"-3"400,-16-2-7269,-27 3 3554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31T23:53:49.50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881 54 5376,'6'-23'3210,"-9"36"-2788,-1-1-1,-1 0 0,1-1 0,-2 4-421,-8 16 374,12-24-341,-10 22 39,2 0-1,1 1 1,1 0 0,-3 30-72,11-59 7,0 0-1,-1 0 1,1 0-1,0-1 1,0 1-1,0 0 1,0 0-1,1 0 1,-1 0-1,0-1 1,0 1-1,0 0 1,0-1-1,0 1 1,1 0-7,-1-1 7,0 0-1,0 0 1,1 0-1,-1 0 1,0 0 0,0 1-1,1-1 1,-1 0-1,0 0 1,0 0 0,1 0-1,-1 0 1,0 0 0,1 0-1,-1 0 1,0 0-1,0 0 1,0 0 0,0 0-1,0 0 1,0 0-1,1 0 1,-1 0 0,0 0-1,0-1 1,1 1 0,-1 0-1,0 0 1,0 0-1,1 0 1,-1 0 0,0 0-7,2-2 57,1 0 1,-1-1 0,1 1 0,-1-1-1,0 1 1,1-2-58,8-13 263,0-1 0,6-15-263,3-5 7,11-15-74,-11 21 258,-2 0 0,6-14-191,-22 37 113,-4 10-118,-7 12-28,-6 19 56,1-1 0,1 2 0,2-1 0,1 1 0,2 1 0,-2 20-23,9-41 154,3-11-7,1-8-101,20-48 62,-12 28-112,-1 1-1,0-2 1,-2 1-1,-1-2 0,-1-1 5,-6 27 0,1 0-1,-1 1 1,0 0 0,0-1-1,0 0 1,0 1-1,0-1 1,0 1 0,0 0-1,-1-1 1,1 0-1,-1 2 1,1-2 0,-1 0-1,0 1 1,1-1 0,-1 1-3,1 1 1,0 0 0,-1-1 0,1 1-1,-1 0 1,1 0 0,0-1 0,-1 1 0,1 0-1,-1 0 1,1 0 0,0 0 0,0 0-1,0 0 1,-1 0 0,1 0 0,-1 0-1,1 0 1,-1 0 0,1 0 0,0 0-1,-1 0 1,1 0 0,-1 0 2,-13 9-14,8-3-17,0 1 0,0 0 1,0 1-1,1-1 0,0 1 1,1 0-1,-3 7 31,-7 16 24,-3 15-24,15-40 20,0-1 15,-5 11 8,3 0 0,-1 0 0,0 1 1,3-1-1,-1 4-43,3-19 11,0 0 0,-1-1 1,1 1-1,0-1 0,0 1 1,0-1-1,0 0 0,0 1 1,0 0-1,1-1 0,-1 1 1,0 0-1,0-1 0,0 1 1,0-1-1,0 0 0,0 1 1,0-1-1,1 1 0,-1-1 1,1 1-12,-1-1 10,0 0-1,1 0 1,-1 0 0,1 0 0,-1 0 0,0 0-1,1 0 1,-1 0 0,0 0 0,0-1 0,0 1-1,1 0 1,-1 0 0,0 0 0,1 0 0,-1-1-1,0 1 1,1 0 0,-1 0 0,0-1 0,1 1-1,-1 0 1,0 0 0,0 0-10,14-20 263,14-41-223,-2-2 0,9-39-40,-32 93-17,7-25 71,-10 31-47,1 1 1,-1-1-1,0 1 0,0-1 0,1 1 1,-2 0-1,1-1 0,0 1 0,-1-1 1,1 1-1,-1-3-7,1 5 1,0 0 1,0-1-1,-1 1 1,1-1-1,0 1 0,0 0 1,-1-1-1,1 1 1,0-1-1,-1 1 0,1 0 1,0-1-1,-1 1 1,1 0-1,0 0 0,0 0 1,-1 0-1,1 0 1,0-1-1,-1 1 1,1 0-1,-1 0 0,1 0 1,-1 0-1,1 0 1,-1 0-1,1 0 0,0-1 1,0 1-1,-1 1 1,1-1-1,-1 0 0,1 0 1,-1 0-1,1 0 1,-1 0-1,1 0 0,0 1 1,0-1-1,-1 0 1,1 0-1,-1 0 1,1 0-1,0 0 0,-1 0 1,1 1-1,-1-1 1,1 1-2,-16 16-47,5 0 4,1 1-1,0 0 1,2 1 0,-1 1-1,3-1 1,-1 0-1,-2 20 44,9-38-2,-5 26-13,4-24 21,1-1 0,0-1 1,0 2-1,0-2 1,0 2-1,1-2 0,-1 1 1,1 1-1,-1-2 0,1 1 1,0 0-1,0 2-6,-1-4 2,0 0 0,0 1 0,0-1 0,0 0 0,0 0 1,1 0-1,-1 0 0,0 0 0,0 0 0,0 0 0,1 0 0,-1 0 0,0 1 1,0-1-1,1 0 0,-1 0 0,0 0 0,0 0 0,1 0 0,-1 0 0,0 0 0,0 0 1,0 0-1,0 0 0,0 0 0,0 0 0,1 0 0,-1 0 0,0 0 0,1 0 0,-1 0 1,0 0-1,0 0 0,1 0-2,6-6 127,7-12 53,-14 18-180,17-29 54,0-1 1,-2-1 0,-1 0-1,5-17-54,-19 44 2,1 2 0,0-1 0,0-1 0,-1 1 0,1 0-1,-1-1 1,0 1-2,0 2-1,0 1 0,0 0-1,0-1 1,0 1 0,0 0-1,0-1 1,0 1-1,-1 0 1,1 0 0,0 0-1,0-1 1,0 1 0,0 0-1,0-1 1,-1 1 0,1 0-1,0 0 1,0-1-1,-1 1 1,1 0 0,0-1-1,-1 1 1,1 0 0,0 0-1,0 0 1,0 0 0,0 0 1,-1 0-4,0 0 0,0 0 0,0 0 0,0 0 0,1 0-1,0 0 1,-1 1 0,0-1 0,0 0 0,0 1 0,1-1 0,-1 1 0,1-1 0,0 1 0,-1-1 0,0 0 0,1 0 0,-1 1 4,-10 10-33,1 1-1,1-1 1,0 2-1,1-1 1,0 0-1,-6 13 34,0 1-17,-11 19 158,-13 32-141,29-58-8,2 0 0,0 1 0,2 0 0,0 1 0,-1 13 8,6-19 43,0-15-38,0 0-1,0 0 0,0 0 1,0 0-1,0 0 0,0 1 1,1-1-1,-1 0 0,0 0 1,0 1-1,0-1 0,0 0 0,0 0 1,0 0-1,0 1 0,0-1 1,0 0-1,0 0 0,0 0 1,1 0-1,-1 1 0,0-1 1,0 0-1,0 0 0,1 0 1,-1 0-1,0 0 0,0 0 1,1 0-1,-1 0 0,0 0 1,0 1-1,1-1 0,-1 0 1,0 0-1,0 0 0,1 0 1,-1-1-1,0 1 0,0 0 1,0 0-1,0 0 0,0 0 0,0 0 1,0 0-1,1 0 0,-1 0 1,0 0-1,0-1 0,1 1 1,-1 0-1,0 0 0,0 0 1,0 0-1,0-1 0,1 1 1,-1 0-1,0 0 0,0 0 1,0-1-1,0 1 0,0 0 1,0 0-1,0-1-4,8-6 16,-1 0 1,-1-2-1,1 1 1,-1-1-1,0 0 1,1-4-17,10-21 93,1-4-93,-7 14 37,3-7-53,-6 17 25,-1 0-1,-1-1 0,-1 1 1,0-1-1,0-1 1,-2 1-1,1-2-8,-4 16 2,0 0 1,0-1-1,0 0 0,0 1 1,0-1-1,0 1 1,0-1-1,0 1 0,0-1 1,-1 0-1,1 2 0,-1-2 1,0 0-1,0 2 1,1-2-1,0 0 0,-1 1 1,-1 0-3,1 0-3,0 1 0,1-1 0,-1 1 0,0-1 0,0 1 1,0 0-1,0-1 0,1 1 0,-1 0 0,0 0 0,0 0 1,0 0-1,0 0 0,1 0 0,-1 0 0,-1 0 0,1 0 0,0 0 1,1 1-1,-1-1 0,0 0 0,0 1 0,0-1 0,1 1 0,-1-1 1,0 1-1,0-1 0,1 1 0,-1-1 0,0 1 3,-8 7-33,2-1 0,-1 1-1,0 0 1,1 0-1,1 0 1,0 1 0,0 1-1,0 2 34,0-3-21,-1 1 35,1 1-1,1 0 1,0 0 0,0 0-1,1 0 1,0 1-1,1 0 1,1 0-1,0 0 1,0 0 0,1 3-14,1-14 0,0 0 1,0-1 0,0 0 0,0 1 0,0 0 0,0 0 0,0 0 0,0 0 0,0-1 0,0 1 0,0 0 0,0-1 0,0 1 0,1 0 0,-1-1-1,0 1 1,1-1 0,-1 1 0,1 0 0,-1 0 0,1-1 0,0 1 0,-1-1 0,0 0 0,1 1 0,-1-1 0,1 1 0,0-1 0,0 1 0,-1-1-1,0 1 1,1-1 0,0 0 0,0 0 0,0 1 0,0-1 0,-1 0 0,0 0 0,1 0 0,0 0 0,0 0 0,0 0 0,0 0 0,-1 0 0,1 0-1,0 0 1,0-1 0,-1 1 0,2 0-1,1-2 12,0 1 0,0 0 0,1-1 0,-1 0 0,0 1 0,0-1 0,0 0 0,1 0 0,-2-1 0,0 1-12,22-25 29,-1 0 0,-3-1 1,1-1-1,0-5-29,-20 32 6,3-3 24,0-1 1,-1 0 0,1-1-1,-1 2 1,-1-2 0,1 0-1,-2 1 1,3-4-31,-4 9 0,0 1-1,0-1 1,0 1 0,0-1 0,0 1 0,0 0-1,0-1 1,0 1 0,0-1 0,0 1-1,0-1 1,0 1 0,0-1 0,-1 1 0,1-1-1,0 1 1,0 0 0,-1 0 0,1 0 0,0-1-1,0 1 1,-1-1 0,1 1 0,0-1-1,-1 1 1,1 0 0,0-1 0,0 1 0,-1 0-1,1 0 1,0-1 0,-1 1 0,1 0 0,-1 0-1,1 0 1,-1 0 0,1 0 0,0 0-1,-1 0 1,1 0 0,-1 0 0,1 0 0,-1 0-1,1 0 1,-1 0 0,1 0 0,-1 0-1,1 0 1,0 0 0,0 0 0,-1 0 0,-2 1-15,1 0 1,-1-1-1,1 2 0,-1-1 1,1-1-1,-1 2 0,1-1 1,-1 1 14,-16 13-30,1 1 0,0 1 0,1 1 0,1 0 1,0 2 29,-13 20-40,26-36 49,1 0 1,0 0 0,-1 0 0,2 0 0,-1 1-1,0-1 1,1 1 0,0-1 0,0 2-10,1-5 4,0-1 0,0 0 0,0 0 0,0 0 0,-1 1 1,1-1-1,0 0 0,0 0 0,0 1 0,0-1 1,0 0-1,1 0 0,-1 0 0,0 1 0,0-1 1,0 0-1,0 0 0,0 0 0,0 0 0,0 0 0,0 0 1,0 0-1,0 0 0,1 1 0,-1-1 0,0 0 1,0 0-1,0 0 0,0 0 0,1 0 0,-1 1 1,0-1-1,0 0 0,0 0 0,0 0 0,0 0 1,0 0-1,0 0 0,1 0-4,7-2 27,7-11-41,-5 2 24,-1 1 1,0-2-1,-2 0 1,1 1-1,-1-2 1,5-10-11,0-1 27,-5 11-25,18-35 48,-23 43-28,0-1 0,-1 1 1,1 0-1,0-1 1,-2 0-1,1 0 0,0-5-22,-1 11-1,1 0-1,-1-1 1,0 1-1,0-1 1,0 1-1,0-1 1,0 1-1,0-1 1,0 1-1,-1-1 1,1 1-1,0 0 1,0 0-1,0 0 1,0-1-1,-1 1 1,1-1 0,0 1-1,0 0 1,-1-1-1,1 1 1,0 0-1,0-1 1,0 1-1,0 0 1,-1 0-1,1 0 1,0 0-1,-1 0 1,1-1-1,0 1 1,-1 0 1,0 0-7,1 0 0,-1 0 0,-1 0 0,1 0 0,0 0 0,1 1 0,-1-1 1,0 0-1,0 0 0,0 0 0,0 1 0,1-1 0,-1 1 0,0 0 7,-24 19-125,24-20 128,-16 19-2,0 0 0,1 1 0,0 0 0,2 1 0,1 1 1,0 0-1,2 1 0,0 0 0,-5 21-1,15-42 0,-8 32-28,9-33 29,0 1 0,0 0 0,0-1 0,0 1 0,0-1 0,0 1 0,0 0 0,0-1 0,0 1 0,0 0 0,1-1 0,-1 0 0,1 1 0,0 0 0,0-1 0,0 1 0,-1-1 0,2 2-1,-1-3-2,-1 1 1,1-1 0,-1 0 0,1 1 0,-1-1 0,1 0 0,0 0 0,0 0 0,0 0 0,-1 0-1,1 0 1,-1 0 0,1 0 0,0 0 0,0 0 0,0 0 0,-1 0 0,1 0 0,0 0 0,-1 0 0,1 0-1,0 0 1,0-1 0,-1 1 0,0 0 0,1-1 0,0 0 1,18-11 67,-10 5-53,-1-1-1,1 0 1,-2 0 0,1-1 0,2-5-14,32-49 6,-29 42 36,0-1-19,-6 14-5,-1-1-1,0-1 0,-1 1 0,0-1 0,0-1 0,-1 1 0,0-1 0,1-4-17,-5 14-2,0 0 0,0 0 0,0 0 0,0 0 0,0 1 0,0 0 0,0-1 0,0 0-1,0 0 1,0 0 0,0 0 0,0 1 0,0-1 0,0 0 0,-1 0 0,1 0 0,-1 1 0,1 0 0,-1-1 0,1 0-1,-1 0 1,1 0 2,-1 1-1,1 0-1,-1-1 0,1 1 0,-1 0 1,0 0-1,0 0 0,1 0 1,-1 0-1,1 0 0,-1 0 0,0 0 1,0-1-1,1 2 0,-1-1 0,0 0 1,1 0-1,-1 0 0,1 0 1,-1 0-1,0 0 2,-3 1-2,-1 1 0,1 0 1,0 0-1,0 0 0,0 1 1,-3 1 1,-11 12-12,-1 0 0,2 0 0,1 1 1,0 1-1,1 1 0,0 0 0,2 1 1,0 0-1,2 2 0,-2 6 12,5-3 82,8-24-81,0-1-1,0 1 1,-1-1 0,1 0-1,0 0 1,0 0-1,0 1 1,0-1-1,0 1 1,0-1-1,0 1 1,0-1-1,0 0 1,0 1-1,0-1 1,0 1-1,0-1 1,0 0 0,0 0-1,1 1 1,-1-1-1,0 0 1,0 1-1,0-1 1,1 0-1,-1 1 1,0-1-1,1 1 1,-1-1-1,0 0 1,1 0-1,-1 0 1,0 0 0,0 0-1,0 0 1,0 1-1,1-1 1,-1 0-1,1 0 1,-1 0-1,1 0 1,-1 1-1,0-1 1,1 0-1,-1 0 1,1 0-1,-1 0 1,0 0 0,0 0-1,1 0 1,-1 0-1,1-1 1,-1 1-1,0 0 1,1 0-1,-1 0 1,1 0-1,-1 0 1,0-1-1,1 1 1,-1 0-1,0 0 1,0 0-1,0 0 1,1 0 0,-1-1-1,7-4 28,-1 0 0,1-1 1,0 1-1,-2-1 1,1 0-1,-1-1 1,4-5-29,0 2 14,8-12 10,-1 0 1,-1-1-1,-1 0 1,0-1 0,7-23-25,-20 46 7,0-1 0,0-1 0,-1 2 0,1-2 0,-1 2 0,0-1 0,0 0 0,0 0 1,0-1-1,0 1-7,0 2-4,0-1 0,0 1 0,0 0 1,0-1-1,0 1 0,0-1 0,0 1 1,-1 0-1,1 0 0,0 0 0,0 0 1,0-1-1,-1 1 0,1 0 0,0-1 1,-1 1-1,1 0 0,0 0 0,0-1 0,-1 1 1,1 0-1,-1 0 0,1 0 0,0-1 4,0 1-4,-1 0-1,0 0 0,0 0 0,0 0 1,0 0-1,1 0 0,-1 0 0,0 0 0,0 1 1,0-1-1,0 0 0,1 1 0,-1-1 1,1 0-1,-2 1 5,-4 2-22,0 0 0,0 2 0,0-1 0,0 0 1,1 1-1,-1 0 0,1 0 0,0 1 22,-38 46-70,35-42 70,-25 33 96,1 4-96,23-33 34,1 1 0,0 0 0,1-1 0,0 2 0,-1 8-34,7-21 3,1-1-1,-1 1 1,0-2 0,1 2-1,0-1 1,0 1-1,0-1 1,0 1 0,0 1-3,0-3 3,1-1 1,-1 0 0,0 0-1,0 1 1,0-1 0,0 1 0,1-1-1,-1 1 1,0-1 0,0 0-1,1 1 1,-1-1 0,0 1-1,1-1 1,-1 0 0,1 0 0,-1 0-1,0 0 1,0 1 0,0-1-1,1 0 1,0 0-4,-1 1 6,1-1 0,0 0 0,0 0 1,-1 0-1,1 0 0,0 0 0,0 0 0,0-1 0,-1 1 0,1 0 0,0 0 0,0-1 1,0 1-1,0 0 0,-1 0 0,1-1-6,7-3 11,-2 0 0,0 0 0,1-1 0,-1 0 1,-1 0-1,1 0 0,4-6-11,8-12-15,8-11 15,-17 20-15,7-8 18,7-8 17,-1-3 0,-1 0 1,9-23-21,-29 53 13,0 1 0,0-1 0,0 1 0,0-1 0,-1 1 0,0 0 0,0-1 0,1 1 0,-1-1 0,0-2-13,-1 5-3,1-1 0,0 0 0,0 1 0,0 0 0,0-1 0,0 0 0,0 0 0,-1 1 0,1-1 0,-1 0 0,1 1 0,-1 0 0,1 0 0,-1-1 0,1 1 0,0-1 0,-1 1 0,1-1 0,-1 1 0,0-1 0,1 1 0,-1 0 0,0 0 0,1 0 1,0 0-1,-1 0 0,0-1 0,0 1 0,1 0 0,-1 0 0,0 0 0,1 0 0,0 0 0,-1 0 0,0 0 0,0 1 0,0-1 0,1 0 0,-1 0 0,1 0 0,-1 0 0,0 0 3,-5 2-10,0 0 1,0 0-1,0 1 0,0 0 0,0-1 0,1 2 1,-4 2 9,-37 30 67,30-23-34,-2 2 25,1 1 0,0 0 0,1 1 0,2 1 0,-1 0 0,1 1 0,0 5-58,12-21 0,0 0 1,1 0 0,0-1 0,0 1 0,0 0 0,0-1 0,0 2-1,1-3 0,0-1 0,0 0 0,0 1 1,0-1-1,0 1 0,0-1 0,0 0 0,0 1 0,0-1 0,0 0 0,0 1 0,0-1 0,0 0 0,1 0 0,-1 0 1,0 0-1,0 1 0,0-1 0,0 0 0,1 1 0,-1-1 0,0 0 0,0 0 0,1 1 0,-1-1 0,0 0 0,1 0 1,-1 1-2,1-1 1,-1 0 0,1 0 0,0 0-1,0 0 1,0 0 0,-1 0 0,1 0 0,-1-1-1,1 1 1,0 0 0,0 0 0,-1-1-1,1 1 1,-1 0 0,1-1 0,0 1 0,13-8 18,-1-1 0,1-1 0,-2 0 0,1-1 0,-2 1 1,6-10-19,-3 7 8,-9 8-4,19-18 25,-2-1 0,0-1 0,15-24-29,-31 35-24,-6 13 20,0 1 1,0 0 0,0-1 0,0 1 0,0-1 0,0 1 0,0-1 0,0 1 0,0-1 0,0 1-1,0 0 1,0 0 0,0 0 0,0-1 0,-1 1 0,1 0 0,0-1 0,0 1 0,-1 0 0,1-1-1,0 1 1,0 0 0,-1-1 0,1 1 3,-2-1-6,2 1 0,-2 0 0,1 0 0,-1 0 0,1 0 0,0-1 0,-1 1 0,1 0 0,0 0 0,0 1 0,-1-1 0,1 0 0,0 0 0,-1 0 0,1 0 0,0 1 0,0-1 0,-1 1 0,1 0 5,-13 6-11,1 0 0,1 0 0,-2 2 0,3 0 0,-4 2 12,-2 3-25,-7 3 41,2 2 0,1 1 0,0 1 0,2 0 0,-3 6-16,22-27-5,-13 18-65,13-17 68,-1-1 1,1 0-1,-1 1 0,1 0 1,0 0-1,0 0 0,0 0 1,0-1-1,0 1 0,-1 0 1,1-1-1,0 1 0,0 0 1,0 0-1,0-1 0,0 1 1,0 0-1,0 0 0,1 0 1,-1 0-1,0-1 0,0 1 2,0-1 3,0 1 0,0-1-1,1 0 1,-1 0 0,0 1-1,1-1 1,-1 0 0,0 0 0,1 0-1,-1 0 1,1 1 0,-1-1-1,0 0 1,1 0 0,-1 0 0,0 0-1,0 0 1,0 0 0,1 0-1,-1 0 1,1 0 0,-1 0 0,1 0-1,-1 0 1,0 0 0,1-1-1,-1 1 1,0 0 0,1 0-3,10-5-1,-10 4-2,26-16 24,0 1 0,-2-3 1,0 0-1,-1-2 0,-1 0 1,0-2-1,-3 0 0,10-13-21,-27 33 1,-2 0-1,2 1 1,-2-2-1,1 1 1,0 0-1,-1-1 1,0 1-1,1-1 0,-2 3 0,0 1 0,0 0 0,0-1 0,0 1 0,0-1 0,0 1-1,0 0 1,0 0 0,0-1 0,0 1 0,0-1 0,0 1 0,0-1-1,0 1 1,-1 0 0,1-1 0,0 1 0,0-1 0,0 1 0,-1 0-1,1 0 1,0 0 0,-1 0 0,1-1 0,0 1 0,0 0-1,0-1 1,-2 0-1,1 1 0,0 0 0,0-1 0,0 1 0,-1 0 0,1 0-1,0 0 1,0 0 0,0 0 0,-1 0 0,2 0 0,-2 0 0,1 0 0,-1 1 0,-9 2-10,-1 2 0,1-1-1,0 1 1,0 0 0,0 1-1,1 1 1,-7 4 11,1 0 16,-41 26 21,3 3 0,0 1 0,-7 12-37,61-53-1,-3 3-2,1-1 0,-1 1 1,1-1-1,-1 1 0,1 0 0,0 0 1,0 0-1,0 0 0,0 0 0,1 0 0,-1 0 3,2-2 1,0-1-1,0 0 0,0 0 0,0 1 0,0-1 0,0 0 0,0 0 0,0 0 0,0 1 0,0-1 0,0 0 0,0 0 0,0 1 0,0-1 0,0 0 0,0 0 0,0 0 0,0 0 0,0 0 1,0 0-1,0 0 0,0 1 0,0-1 0,0 0 0,1 0 0,-1 0 0,0 1 0,0-1 0,0 0 0,0 0 0,1 0 0,-1 0 0,0 0 0,0 1 0,0-1 0,1 0 0,-1 0 0,0 0 0,9 0 2,10-7-22,15-8-17,-2-4-1,-1 0 1,23-17 37,-34 22-69,47-31-163,-1 1-229,9-11 461,-73 53 2,1 1 1,-1-2 0,0 1-1,0-1 1,0 1-1,1-2-2,-3 4 2,0-1 0,1 1-1,-1 0 1,0-1 0,0 1 0,0 0-1,0 0 1,0-1 0,1 1-1,-1 0 1,0-1 0,0 1 0,0 0-1,0-1 1,0 1 0,0 0-1,0 0 1,0 0 0,0 0-1,0-1 1,0 1 0,-1 0 0,1-1-1,0 1 1,0 0 0,0-1-1,0 1 1,-1 0-2,1-1 2,-1 1 0,0-1 0,1 1 0,-1 0 0,1 0 0,-1 0 0,0 0 0,0 0-1,0 0 1,1 0 0,-1 0 0,1 0 0,-1 0 0,0 0 0,0 0 0,1 0 0,-1 0-2,-14 3 51,0 0 1,0 1-1,1 1 1,-13 5-52,-55 31 444,40-20-214,-20 8 433,2 4 0,0 3 0,-20 18-663,76-51-11,2-2-4,1 0 0,-1 0 1,0 0-1,1 0 0,-1 1 1,0-1-1,1 0 0,0 1 0,-1-1 1,1 1-1,0 0 0,0-1 0,-1 2 15,3-3-4,0 0-1,0 1 1,-1-1-1,1 0 1,-1 0-1,1 0 1,0 0-1,0 0 1,-1 0-1,1 0 1,0 0-1,-1 0 1,1 0-1,0 0 0,-1-1 1,1 1-1,0 0 1,0-1-1,-1 1 1,1-1 4,17-6-68,-1-1 1,0-2 0,8-4 67,10-7-6,201-109-608,-215 118 560,-6 5 20,-1 0-1,0-3 1,0 1-1,8-7 35,-21 15 0,-1 0 0,1 0 0,0 0 0,0 1 0,0-1 0,0 0 0,-1 0 0,0 0-1,1 0 1,0 0 0,-1 0 0,1-1 0,-1 2 0,0 0 0,0 0-1,0 0 1,0-1 0,0 1 0,0 0-1,0-1 1,0 1 0,0 0-1,0 0 1,0-1 0,0 1 0,0 0-1,0 0 1,-1-1 0,1 1-1,0 0 1,0 0 0,0-1 0,0 1-1,-1 0 1,1 0 0,0 0 0,0 0-1,0 0 1,-1 0 0,1 0-1,0 0 1,0 0 0,0-1 0,0 1-1,0 0 1,0 0 0,-1 0 0,-2-1-8,1 1-1,-1 0 1,0-1 0,0 1-1,1 1 1,0-1 0,-1 0-1,1 1 1,-3 0 8,-32 7-46,2 3 0,-29 11 46,-69 34 153,84-33-22,41-20-112,-41 18 142,1 1 0,2 3-1,-22 15-160,63-35-108,5-2 33,14-8 82,187-90-401,27-1 394,-197 83 128,19-10-128,-46 20 116,-4 1-60,-10 1-60,-18 5-68,-44 15 113,2 3 0,0 4 1,1 2-1,-34 20-41,89-41 10,-1 1-1,2 0 1,0 0 0,0 1-1,-5 5-9,13-6-115,5-8 112,0 0 0,0 1 0,0-1 0,0 0 0,0 0 1,0 0-1,0 0 0,0 0 0,0 0 0,0 0 0,0 0 0,0 0 0,0 0 0,0 0 0,0 0 0,0 0 0,0 0 0,0 1 0,1-1 0,-1 0 0,0 0 0,0 0 0,0 0 0,0 0 0,0 0 0,0 0 0,1 0 0,-1 0 0,0 0 0,0 0 0,0 0 1,0 0-1,0 0 0,1 0 0,-1 0 0,0 0 0,0 0 0,0 0 3,19-3-120,174-68-41,-4 1 146,-161 61 128,10-3 41,33-16-154,-66 24 81,-14 5-90,-19 5-33,25-6 60,-139 37 873,-109 47-891,212-70 74,1 2 1,-35 20-75,66-31-183,10-5-18,15-7 105,91-38-38,156-63-324,-230 97 346,-18 5 122,1 0-1,-2-1 1,0 0-1,1-1 1,3-4-10,-20 12-1,1-1 1,-1 1-1,1 0 1,-1 0-1,1 0 0,-1-1 1,1 1-1,-1 0 0,0 0 1,0 0-1,0 0 0,1-1 1,-1 1-1,0-1 0,1 1 1,-1 0-1,0-1 1,1 1-1,-1-1 0,0 1 1,0-1-1,0 1 0,0 0 1,1 0-1,-1-1 0,0 1 1,0-1-1,0 1 0,0-1 1,0 1-1,0-1 1,-1 1 5,0 0-1,1-1 1,-1 1-1,0-1 1,1 1-1,0-1 1,-1 1-1,0 0 1,0-1 0,0 1-1,0 0 1,1 0-1,0 0 1,-1 0-1,0 0 1,-1 0-5,-32 0 118,-53 14 410,-62 19-528,4 14 209,96-30-229,-1-1 0,-1-3 0,-8-1 20,117-30-560,74-10 301,43 0 259,32-6-2,-187 27 228,-20 7-223,0 0 0,0 0 0,0 0 0,0 0 0,0 0 0,0 0 0,0 0 0,0 0 0,0 0 0,1 0 0,-1 0 0,0 0 0,0 0 0,0 0 0,0 0-1,0 0 1,0 0 0,0 0 0,0 0 0,0 0 0,0 0 0,0 0 0,0 0 0,0 0 0,0 0 0,0 0 0,0 0 0,0 0 0,0 0 0,0 0 0,0 0 0,0-1 0,0 1 0,0 0 0,0 0 0,0 0 0,0 0-1,0 0 1,0 0 0,0 0 0,0 0 0,0 0 0,0 0 0,0 0 0,0 0 0,0-1 0,0 1 0,0 0 0,0 0 0,0 0 0,0 0 0,0 0 0,0 0 0,0 0 0,0 0 0,-1 0 0,1 0 0,0 0 0,0 0-1,0 0 1,0 0 0,0 0 0,0 0 0,0 0 0,0 0-3,-12-1 30,-54 5 146,1 3 1,-4 4-177,-129 28 307,7-1-103,174-35-197,7-1-5,-1 0 1,1 0-1,0-2 0,-1 1 1,0-1-1,-7-1-2,18 1-3,-1 0 1,1 0-1,0 0 1,0 0-1,0 0 1,-1 0-1,1 0 0,0 0 1,0 0-1,0 0 1,-1 0-1,1 0 0,0 0 1,0 0-1,0 0 1,0 0-1,0 0 0,0-1 1,0 1-1,0 0 1,0 0-1,0 0 0,0 0 1,-1-1-1,1 1 1,0 0-1,0 0 0,0 0 1,0 0-1,0-1 1,0 1-1,0 0 0,0 0 1,0-1-1,0 1 1,0 0-1,0 0 1,0 0-1,0 0 0,0 0 1,0 0-1,0 0 1,0 0-1,0-1 0,0 1 1,0 0-1,0 0 1,0 0-1,0 0 0,1-1 1,-1 1-1,0 0 1,0 0-1,0 0 0,0 0 1,0-1-1,0 1 1,0 0-1,0 0 0,0 0 1,0 0-1,0 0 1,1 0-1,-1-1 3,11-6-53,1 0 16,1 1 0,-1 1 0,1 0 0,0 1 0,3-1 37,70-12-406,-73 14 309,145-17-354,2-1 476,-266 29 449,-307 46 268,375-48-844,103-20-426,84-3-820,2 5 1348,40-3 63,-340 21 406,82-5-277,-191 3 470,270-6-791,0 0 0,12-2 129,6-2-116,43-7-81,1 3 0,-1 5-1,35 1 198,-102 5-86,-11 2 58,-15 1 41,-285 33 1161,155-21-641,125-15-416,61-10-448,74-7-129,1 3 0,1 7-1,34 3 461,-141 4 21,-6 0 1,-8 2 22,-15 2 2,-252 21 826,135-15-506,122-10-299,11 1-47,0-2 1,0 1 0,-1-1-1,-2 0-20,10-2-112,5 0 57,9-2 19,191-29-803,-138 26 432,-1 3 0,9 2 407,-67 2-173,16 0-234,-22 0 380,-1 0-1,1 0 1,0 0 0,1 1 0,-1-1 0,-1 0 0,1 0 0,0 1 0,0-1 0,0 0 0,0 0 0,-1 1 0,1-1 0,0 1 0,0-1 0,1 2 27,-3-2-2,1 0 0,0 0 1,-1 1-1,1-1 0,-1 1 0,1-1 0,0 1 1,-1-1-1,1 1 0,-1-1 0,1 0 1,0 1-1,-1-1 0,1 0 0,-1 0 0,1 0 1,-1 0-1,1 0 0,-1 0 0,0 0 1,1 1-1,0-1 0,-1 0 0,0 0 2,-78 16 475,-1-4-1,-49 1-474,115-12-2,12-1-325,3-1-127,23-2-1290,37-2-1403,-23 5-42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02T19:21:34.77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790 22 5632,'27'-6'1036,"0"0"1,0 3-1,0 0 1,15 0-1037,-36 3-7,0 0 1,0 0 0,0 0-1,0 0 1,0 0-1,0 3 1,0-3 0,0 3-1,0-3 1,0 3 0,0 0-1,0 0 1,-3 0 0,3 0-1,0 0 1,-3 0 0,3 0-1,0 3 1,-3-3 0,3 3-1,-3-3 1,0 3 0,3 0 6,-6-6 0,0 3 1,3-3-1,-3 3 1,0-3 0,0 3-1,0-3 1,3 3-1,-3-3 1,0 3-1,0-3 1,0 3 0,0-3-1,0 3 1,0-3-1,0 3 1,0-3-1,0 3 1,0-3 0,0 3-1,-3-3 1,3 0-1,0 3 1,0-3-1,0 3 1,-3-3 0,3 3-1,0-3 0,-42 30 63,-60-3 3,93-24-82,-159 18 499,0-3 0,0-9 0,-76-9-483,193-3 92,30 6-19,-75-12 627,192-9-17,310-21-566,375 12-117,-757 27-15,-15 0 16,3-3 1,-3 3-1,3 3 0,-3-3 0,3 0 0,-3 3 1,0 0-1,6 0-1,-87 18 229,-247 15-1,-104-9-228,-55 6 503,442-30-258,30-3-41,12-3 10,60-6 94,156-21-284,-2 9 0,2 9 0,0 12 0,166 21-24,-331-9-26,-51-3 2,-36 0 10,-208 15 97,-2-9 1,-168-15-84,194-3 142,148 6-63,39-3-43,0 3-1,0-3 1,0-3 0,0 3 0,0-6-1,-24-3-35,51 3 154,12-3-119,24-6-42,186-30-508,1 9 1,2 9 0,90 6 514,-288 21-281,-15-6-2567,-24 3-288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02T19:21:47.97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790 22 5632,'27'-6'1036,"0"0"1,0 3-1,0 0 1,15 0-1037,-36 3-7,0 0 1,0 0 0,0 0-1,0 0 1,0 0-1,0 3 1,0-3 0,0 3-1,0-3 1,0 3 0,0 0-1,0 0 1,-3 0 0,3 0-1,0 0 1,-3 0 0,3 0-1,0 3 1,-3-3 0,3 3-1,-3-3 1,0 3 0,3 0 6,-6-6 0,0 3 1,3-3-1,-3 3 1,0-3 0,0 3-1,0-3 1,3 3-1,-3-3 1,0 3-1,0-3 1,0 3 0,0-3-1,0 3 1,0-3-1,0 3 1,0-3-1,0 3 1,0-3 0,0 3-1,-3-3 1,3 0-1,0 3 1,0-3-1,0 3 1,-3-3 0,3 3-1,0-3 0,-42 30 63,-60-3 3,93-24-82,-159 18 499,0-3 0,0-9 0,-76-9-483,193-3 92,30 6-19,-75-12 627,192-9-17,310-21-566,375 12-117,-757 27-15,-15 0 16,3-3 1,-3 3-1,3 3 0,-3-3 0,3 0 0,-3 3 1,0 0-1,6 0-1,-87 18 229,-247 15-1,-104-9-228,-55 6 503,442-30-258,30-3-41,12-3 10,60-6 94,156-21-284,-2 9 0,2 9 0,0 12 0,166 21-24,-331-9-26,-51-3 2,-36 0 10,-208 15 97,-2-9 1,-168-15-84,194-3 142,148 6-63,39-3-43,0 3-1,0-3 1,0-3 0,0 3 0,0-6-1,-24-3-35,51 3 154,12-3-119,24-6-42,186-30-508,1 9 1,2 9 0,90 6 514,-288 21-281,-15-6-2567,-24 3-288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31T23:50:29.301"/>
    </inkml:context>
    <inkml:brush xml:id="br0">
      <inkml:brushProperty name="width" value="0.05" units="cm"/>
      <inkml:brushProperty name="height" value="0.05" units="cm"/>
      <inkml:brushProperty name="color" value="#33CCFF"/>
      <inkml:brushProperty name="ignorePressure" value="1"/>
    </inkml:brush>
  </inkml:definitions>
  <inkml:trace contextRef="#ctx0" brushRef="#br0">5132 0,'-2'0,"-5127"0,5139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31T23:50:45.879"/>
    </inkml:context>
    <inkml:brush xml:id="br0">
      <inkml:brushProperty name="width" value="0.05" units="cm"/>
      <inkml:brushProperty name="height" value="0.05" units="cm"/>
      <inkml:brushProperty name="color" value="#33CCFF"/>
      <inkml:brushProperty name="ignorePressure" value="1"/>
    </inkml:brush>
  </inkml:definitions>
  <inkml:trace contextRef="#ctx0" brushRef="#br0">0 4,'0'466,"0"-830,0 915,0-1039,0 391,0 355,0-540,0 294,0-11,0-7,0 4,0-33,0 43,0-7,0-7,0-14,0 21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31T23:50:53.849"/>
    </inkml:context>
    <inkml:brush xml:id="br0">
      <inkml:brushProperty name="width" value="0.05" units="cm"/>
      <inkml:brushProperty name="height" value="0.05" units="cm"/>
      <inkml:brushProperty name="color" value="#33CCFF"/>
      <inkml:brushProperty name="ignorePressure" value="1"/>
    </inkml:brush>
  </inkml:definitions>
  <inkml:trace contextRef="#ctx0" brushRef="#br0">0 1,'0'236,"0"-464,0 541,0-565,0 681,0-667,0 515,0-366,0 210,0-207,0 129,0-25,0-17,0-7,0-2,0 8,0 6,0 63,0-81,0 35,0-16,0-9,0 31,0-26,0-5,0-15,0-603,0 618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31T23:51:29.60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138 0 5536,'-2'2'72,"1"0"1,0 1-1,0-1 1,0 0-1,0 1 1,0-1-1,0 0 1,1 1-1,-1-1 0,1 1 1,0-1-1,-1 1 1,1-1-1,0 1 1,1-1-1,-1 2-72,0 4 115,1 370-46,0-360-31,11 128 37,-24-353 404,0-12 348,10 206-611,1 18-28,2 23-229,11 85 84,14 93 90,-23-187-82,5 18 15,-6-83-311,4-151 217,0-2 349,-7 191-356,-2 18 18,-1 19-59,-5 121 249,8 27-173,1-164 35,1 14-33,0-19 4,1-18 40,5-85-44,-4 0 1,-9-87-3,0 153 225,6 29-224,0 0 1,0 0-1,-1-1 1,1 1-1,0 0 1,0-1-1,0 1 1,0 0-1,0 0 1,0-1-1,-1 1 1,1 0-1,0 0 1,0-1-1,0 1 1,-1 0-1,1 0 1,0 0-1,0-1 1,-1 1-1,1 0 1,0 0-1,0 0 1,-1 0-1,1 0 1,0 0-1,0 0 1,-1-1-2,0 2-3,1-1-1,-1 1 1,1 0-1,-1-1 1,1 1-1,-1-1 1,1 1-1,-1 0 1,1 0-1,0-1 1,-1 1-1,1 0 1,0 0-1,0-1 1,-1 1 0,1 0-1,0 0 4,-4 20 26,1-1 0,0 1 0,2 0-1,0 1-25,-1 13 14,-4 254 3,6-275-12,7-232 109,2-29-298,-9 239 212,1 5-6,-1 0-1,0 0 0,0 0 0,-1 0 1,1 0-1,0 0 0,-1 0 0,0 0 0,1 0 1,-1 0-1,-1 0 0,1 0-21,1 3 3,0 0 0,0-1 1,0 1-1,0 0 0,-1 0 0,1 0 0,0 0 0,0 0 1,0-1-1,0 1 0,0 0 0,0 0 0,0 0 0,-1 0 1,1 0-1,0 0 0,0 0 0,0-1 0,0 1 0,-1 0 1,1 0-1,0 0 0,0 0 0,0 0 0,0 0 0,-1 0 1,1 0-1,0 0 0,0 0 0,0 0 0,0 0 0,-1 0 1,1 0-1,0 0 0,0 0 0,0 0 0,-1 0 0,1 0 1,0 0-1,0 1 0,0-1 0,0 0 0,0 0 1,-1 0-1,1 0 0,0 0 0,0 0 0,0 0 0,0 1 1,0-1-1,0 0 0,-1 0 0,1 0 0,0 0 0,0 0 1,0 1-1,0-1 0,0 0 0,0 0 0,0 0 0,0 1 1,0-1-1,0 0 0,0 0-3,-4 14 149,-2 37-81,3 0 1,3 34-69,0-55-41,0 13 19,-1-11 63,1 0 0,2 0 0,3 16-41,-3-44 51,-1-4-24,2-9-25,0-16-55,7-65 34,-4-1 1,-4-57 18,-5 122 30,3 25-27,0 0 0,0 0 0,0 0 1,-1 0-1,1 0 0,0 0 0,0 0 1,-1 0-1,1 0 0,-1 0 0,1 1 1,-1-1-1,1 0 0,-1 0 0,0 0 1,1 1-1,-1-1 0,0 0 0,0 1 1,1-1-1,-1 0 0,-1 0-3,2 1 0,-1 1 1,1-1-1,-1 0 1,1 0-1,-1 0 1,1 0-1,-1 0 1,1 1-1,-1-1 1,1 0-1,-1 0 1,1 1-1,-1-1 0,1 0 1,0 1-1,-1-1 1,1 0-1,-1 1 1,1-1-1,0 1 1,-1-1-1,1 1 1,0-1-1,0 1 0,-1-1 1,1 1-1,0-1 1,0 1-1,-6 17-64,5-16 56,-6 31-39,0 1 0,3 0 0,-1 21 47,2 104 96,3-127 8,1-17-99,1-23-68,1-26 20,27-286 91,-30 304-121,-4 23 35,-3 25 79,2 1-26,-5 26 28,3 1 0,2 1 0,3 55-43,5-100 2,1-23 6,3-31 24,-6 33-20,18-111-172,2-99 160,-21 212-2,0-19 72,0 21-68,0 0 0,0 0 0,0 0 0,0 0 0,0 1 1,0-1-1,0 0 0,0 0 0,0 0 0,-1 0 0,1 0 0,0 1 1,-1-1-1,1 0 0,-1 0 0,1 1 0,-1-1 0,1 0-2,-5 5-53,1 8 55,0 1-1,1 0 1,0-1 0,1 1 0,0 0-1,1 6-1,-4 18 59,-12 90 115,5 1-1,4 34-173,8-151 8,0-8-4,0 0-1,0 0 1,0-1 0,0 1-1,0 0 1,1 0 0,-1 0-1,2 1-3,8-29 91,2-47-127,-3-2-1,-2-21 37,-4 55 41,-3 13 91,-2 23-116,-2 17-63,-7 47 1,3 0 0,2 3 46,2-16-73,-2 23 148,6-66 104,1-5-90,4-11-88,3-20-41,-2-9-7,-1-27 47,-2 18 164,-7 91-181,-1-10-52,2 1 0,2-1 0,1 1 0,3 29 69,-3-60 2,0-1-1,0 0 1,0 1-1,0-1 1,0 0 0,0 1-1,0-1 1,0 0 0,0 1-1,0-1 1,0 0-1,0 1 1,1-1 0,-1 0-1,0 0 1,0 1-1,0-1 1,0 0 0,1 0-1,-1 1 1,0-1 0,0 0-1,0 0 1,1 1-1,-1-1 1,0 0 0,1 0-1,-1 0 1,0 0-1,0 1 1,1-1 0,-1 0-2,7-8 31,4-17 12,-11 24-41,14-47 69,-1 0-1,3-38-70,-9 48 30,-3 15-54,-4 15 2,-1 16 20,-15 61 0,-17 94 137,32-157-137,0 0-28,0 0 0,0 0-1,1 0 1,0 6 30,0-12 1,0 0 0,0 0 0,0 1-1,0-1 1,0 0 0,0 0 0,0 0 0,0 0-1,0 0 1,0 0 0,0 0 0,0 0 0,0 0-1,0 0 1,0 1 0,0-1 0,0 0-1,0 0 1,0 0 0,0 0 0,0 0 0,0 0-1,0 0 1,0 0 0,0 0 0,0 1 0,0-1-1,0 0 1,0 0 0,0 0 0,0 0-1,0 0 1,0 0 0,0 0 0,0 0 0,0 0-1,0 0 1,1 0 0,-1 0 0,0 0 0,0 0-1,0 0 1,0 0 0,0 1 0,0-1-1,0 0 1,0 0 0,0 0 0,0 0 0,1 0-1,-1 0 1,0 0 0,0 0 0,0 0 0,0 0-1,0 0 1,0 0 0,0 0 0,0-1-1,0 1 1,1 0 0,-1 0 0,0 0 0,0 0-1,0 0 1,0 0 0,0 0 0,0 0 0,0 0-1,0 0 0,6-9 28,3-14 1,-5 6 3,0-1 0,-1 1 0,0-1 0,-2 0 0,0 1 0,-1-4-32,0 21 0,0 0 0,0 0 0,0 0 0,0 0 0,0 0 0,0 0 0,0 0 0,0 0 0,0 0 0,-1 0 0,1 0 0,0 0-1,0 0 1,0 0 0,0 0 0,0 0 0,0 0 0,0 0 0,0 0 0,0 0 0,0 0 0,0 0 0,0 0 0,0 0 0,0 0 0,0 0 0,0 0-1,0 0 1,-1 0 0,1 0 0,0 0 0,0 0 0,0 0 0,0 0 0,0 0 0,0 0 0,0 0 0,0 0 0,0 0 0,0 0 0,0 0 0,0 0 0,0 0-1,0 0 1,0 0 0,0-1 0,0 1 0,0 0 0,0 0 0,0 0 0,0 0 0,0 0 0,0 0 0,0 0 0,0 0 0,0 0 0,0 0 0,0 0-1,0 0 1,0 0 0,0 0 0,0 0 0,0 0 0,0 0 0,0-1 0,0 1 0,-4 7 31,-2 9 28,1 1-104,2 0 0,0 0 0,1 0 0,0 0 0,2 0 0,0 1 0,1 1 45,-1-18 3,0-1-1,0 0 1,0 0-1,-1 0 1,1 0-1,0 0 1,0 1-1,0-1 1,0 0-1,0 0 1,0 0-1,0 0 1,0 1-1,0-1 1,0 0 0,0 0-1,0 0 1,1 0-1,-1 1 1,0-1-1,0 0 1,0 0-1,0 0 1,0 0-1,0 0 1,0 1-1,0-1 1,0 0 0,0 0-1,1 0 1,-1 0-1,0 0 1,0 0-1,0 0 1,0 0-1,0 1 1,1-1-1,-1 0 1,0 0-1,0 0 1,0 0 0,0 0-1,0 0 1,1 0-1,-1 0 1,0 0-1,0 0 1,0 0-1,0 0 1,1 0-1,-1 0-2,6-9 68,4-15-89,-6 9 39,0 0-1,-2 0 1,1-1-1,-2 1 1,0-1-1,-1 1 1,-1-5-18,1 20 0,0 0 0,0 0 0,0-1 0,0 1 0,0 0 0,0 0 1,0 0-1,0 0 0,0-1 0,0 1 0,0 0 0,0 0 0,0 0 0,0-1 0,0 1 1,0 0-1,0 0 0,0 0 0,0 0 0,0-1 0,-1 1 0,1 0 0,0 0 1,0 0-1,0 0 0,0 0 0,0-1 0,-1 1 0,1 0 0,0 0 0,0 0 1,0 0-1,0 0 0,-1 0 0,1 0 0,0 0 0,0 0 0,-1 0 0,-5 5-39,-6 14-47,11-18 84,-6 12 1,0 2 0,0-1 1,1 1-1,1 0 0,0 0 0,2 1 1,-3 12 0,7-23-1,4-15 3,3-17 55,-4 13-28,-1 0 0,0 0-1,-1 1 1,-1-1 0,0 0-1,-1-1 1,0 1 0,-1-1-29,1 15-1,0 0 1,0 0 0,0 0 0,0-1 0,0 1 0,0 0-1,0 0 1,0 0 0,0-1 0,0 1 0,0 0 0,0 0-1,-1 0 1,1 0 0,0-1 0,0 1 0,0 0-1,0 0 1,0 0 0,0 0 0,0-1 0,-1 1 0,1 0-1,0 0 1,0 0 0,0 0 0,0 0 0,0 0-1,-1 0 1,1-1 0,0 1 0,0 0 0,0 0 0,-1 0-1,1 0 1,0 0 0,0 0 0,0 0 0,-6 6 4,-4 15-52,9-19 24,-5 12 4,1 1 0,1-1 1,0 1-1,0 1 0,2-1 0,0 0 0,0 9 20,2-24-1,0 0-1,0 0 1,0 0 0,0 0-1,0 1 1,0-1-1,0 0 1,0 0 0,0 0-1,0 0 1,0 1-1,0-1 1,0 0-1,0 0 1,0 0 0,0 0-1,0 1 1,0-1-1,0 0 1,0 0 0,0 0-1,0 0 1,0 1-1,0-1 1,0 0 0,0 0-1,0 0 1,1 0-1,-1 0 1,0 0-1,0 1 1,0-1 0,0 0-1,0 0 1,0 0-1,1 0 1,-1 0 0,0 0-1,0 0 1,0 0-1,0 0 1,0 1-1,1-1 2,4-7 40,4-12 77,-5 7-145,-2 8 38,0 0 0,0 1 0,-1-1 0,0 0 0,1 0 0,-2-1 0,1 1-1,0 0 1,-1 0 0,0 0 0,0 0 0,0-3-10,-3 8 86,-2 7-140,-3 9-122,6-11 164,0 1 1,0-1-1,1 1 0,0-1 0,0 1 1,1 0-1,-1 0 0,2-1 0,-1 1 1,1 0 11,-1-7 0,0 0 0,0 0 0,0 0 0,0 0 0,0 0 0,0 0 0,0 0 0,0 0 0,0 0 0,0 0 0,0 0 0,0 0 0,0 0 0,0 0 0,0 0 0,0 0 0,0 0 0,0-1 0,0 1 0,0 0 0,0 0 0,1 0 0,-1 0 0,0 0 0,0 0 0,0 0 0,0 0 0,0 0 0,0 0 0,0 0 0,0 0 0,0 0 0,0 0 0,0 0 0,0 0 0,0 0 0,0 0 0,0 0 0,0 0 0,1 0 0,-1 0 0,0 0 0,0 0 0,0 0 0,0 0 0,0 0 0,0 0 0,0 0 0,0 0 0,0 0 0,0 0 0,0 0 0,0 0 0,0 1 0,0-1 0,0 0 0,0 0 0,0 0 0,4-11-1,2-12 71,-4 13-12,3-26-53,-5 34 4,0 1 0,0-1 1,0 1-1,0-1 0,0 0 1,0 1-1,0-1 0,-1 1 1,1-1-1,-1 1 0,1-1 1,-1 1-1,0-1 0,1 1 1,-1 0-1,0-1 0,0 1 1,0 0-1,0 0-9,0 0 2,0 1 0,1 0-1,-1 0 1,0-1 0,1 1 0,-1 0 0,0 0 0,0 0-1,1 0 1,-1 0 0,0 0 0,0 0 0,1 0-1,-1 0 1,0 0 0,0 1 0,1-1 0,-1 0 0,0 0-1,1 1 1,-1-1 0,0 1 0,1-1 0,-1 0 0,1 1-1,-1-1 1,0 1 0,1-1 0,-1 1 0,1-1-1,-1 1-1,-17 19-94,17-18 84,-2 2 5,0 1 0,0-1 0,1 1 0,-1 0 0,1 0 0,0 0 0,0 0 0,1 0 0,0 0 0,0 0 0,-1 3 5,2-4-12,0 0 0,-1 0-1,2 0 1,-1 0-1,0 0 1,1 0 0,-1 0-1,1 0 1,0 0 0,1 0-1,-1 0 1,1-1 0,-1 1-1,1-1 1,2 4 12,-3-6-3,-1 0 1,1 0-1,0-1 0,0 1 0,-1 0 1,1 0-1,0 0 0,0-1 0,0 1 1,0 0-1,0-1 0,0 1 0,0-1 1,0 1-1,0-1 0,0 0 0,0 1 1,0-1-1,0 0 0,0 0 0,0 0 1,1 1-1,-1-1 3,1-1-2,0 1-1,0-1 1,-1 1-1,1-1 1,0 0 0,0 1-1,-1-1 1,1 0 0,0 0-1,-1 0 1,1 0 0,-1 0-1,1-1 3,5-5-9,0 0-1,-1-1 1,1 0 0,4-8 9,-9 12-8,2-1 56,0-1 0,0-1 0,-1 1 0,0 0 0,0-1 0,1-5-48,-3 10 6,-1 0 1,1 0 0,-1 0 0,0 0 0,0 0-1,0 0 1,0 0 0,0 0 0,0 0 0,-1 0-1,1 0 1,0 1 0,-1-1 0,0 0 0,1 0-1,-1 0 1,0 0 0,0 1 0,0-1 0,0 0-1,0 1 1,-1-1 0,1 1 0,0-1 0,-1 1-1,1-1-6,-2 0-3,1 0 1,0 1-1,-1-1 0,1 0 0,-1 1 0,1 0 1,-1-1-1,0 1 0,0 0 0,1 1 0,-1-1 0,0 0 1,0 1-1,0-1 0,0 1 0,0 0 0,0 0 0,0 0 1,0 0-1,0 1 0,0-1 0,0 1 0,1 0 0,-1 0 1,0 0-1,0 0 0,1 0 0,-1 1 0,0-1 0,1 1 1,0 0-1,-1-1 0,1 1 0,0 0 0,0 0 0,0 1 1,0-1-1,0 0 0,0 1 0,1-1 0,-1 1 0,1-1 1,0 1-1,0 0 0,0 0 0,0 0 0,0-1 0,1 1 1,-1 3 2,1-2-12,0 0 0,0 0 0,1 0 0,-1 0 0,1 0 1,0 0-1,0-1 0,1 1 0,-1 0 0,1 0 0,0-1 1,0 1-1,0-1 0,0 0 0,3 4 12,-4-5-3,1-1-1,-1 1 1,1 0 0,0-1 0,0 1-1,-1-1 1,1 1 0,0-1-1,0 0 1,0 0 0,1 0-1,-1 0 1,0 0 0,0 0 0,1-1-1,-1 1 1,0-1 0,1 1-1,-1-1 1,0 0 0,1 0-1,-1 0 1,0 0 0,1-1 0,-1 1-1,0 0 1,1-1 3,-2 1 11,-1 0-1,1-1 1,0 1 0,-1 0 0,1 0-1,-1 0 1,1 0 0,-1-1-1,1 1 1,-1 0 0,1-1 0,-1 1-1,1 0 1,-1-1 0,1 1-1,-1-1 1,0 1 0,1-1 0,-1 1-1,0 0 1,1-1 0,-1 1-1,0-1 1,1 0 0,-1 1 0,0-1-11,0 1 6,0-1 0,0 1 0,-1-1-1,1 0 1,0 1 0,0-1 0,-1 1 0,1-1 0,0 1 0,-1-1 0,1 1 0,0-1 0,-1 1 0,1-1 0,-1 1 0,1 0 0,-1-1 0,1 1 0,-1 0 0,1-1-6,-3 0 14,1-1-1,-1 1 1,0-1-1,0 1 1,1 0-1,-1 0 1,0 0-1,0 1 1,0-1-1,-1 1-13,2 0 2,-1 0-1,0 1 1,0-1 0,1 1-1,-1 0 1,0 0-1,0 0 1,1 0 0,-1 0-1,1 0 1,-1 1-1,1-1 1,0 1 0,0 0-1,-1 0 1,1 0-1,0 0 1,0 0-2,1-1-16,0 1 1,0-1 0,0 0-1,1 1 1,-1-1 0,0 0-1,0 1 1,1-1-1,-1 1 1,1-1 0,-1 1-1,1-1 1,0 1-1,-1 0 1,1-1 0,0 1-1,0 0 1,0-1-1,0 1 1,1-1 0,-1 1-1,0-1 1,1 1-1,-1 0 1,1-1 0,-1 1-1,1-1 1,0 0-1,0 1 1,0-1 0,-1 1-1,2-1 16,-1 0-3,-1 0 0,1 0-1,-1-1 1,1 1-1,0-1 1,0 1 0,-1 0-1,1-1 1,0 0 0,0 1-1,0-1 1,-1 1 0,1-1-1,0 0 1,0 0-1,0 1 1,0-1 0,0 0-1,0 0 1,0 0 0,0 0-1,0 0 1,0 0-1,-1 0 1,1 0 0,0-1-1,0 1 1,0 0 0,0 0-1,0-1 1,0 1-1,0-1 1,-1 1 0,1-1-1,0 1 1,0-1 0,-1 1-1,1-1 1,0 0 0,-1 1-1,1-1 4,5-5 2,-1 0 0,0 0 0,0 0 0,3-6-2,-4 6 2,3-2 16,10-17 228,-16 24-231,0-1-1,0 1 1,-1 0 0,1-1 0,-1 1 0,1-1 0,-1 1 0,1 0 0,-1-1-1,0 1 1,0-1 0,0 1 0,0-1 0,0 1 0,0-1 0,0 0-15,0 2 0,0-1 0,-1 1 0,1 0 0,0-1 0,0 1 0,-1 0 0,1 0-1,0-1 1,-1 1 0,1 0 0,0 0 0,-1 0 0,1-1 0,0 1 0,-1 0 0,1 0 0,0 0 0,-1 0 0,1 0 0,0 0 0,-1 0 0,1 0 0,-1 0 0,1 0 0,0 0 0,-1 0 0,1 0 0,0 0 0,-1 0 0,1 0 0,-1 0 0,1 0 0,0 1 0,-1-1 0,1 0 0,0 0 0,-1 0 0,1 1 0,-16 7 7,15-7-3,-46 22-345,53-25 336,-2 0 0,1-1 0,0 1 1,0-1-1,-1 0 0,0 0 0,1 0 0,-1-1 0,0 0 1,3-3 4,3-3-5,-8 8 16,-1 1 1,1-1 0,-1 0 0,0 1-1,1-1 1,-1 0 0,0 0 0,0 0 0,0 0-1,-1 0 1,1 0 0,0 0 0,-1 0-1,1 0 1,-1-1-12,0 2 9,0 0 1,0 1-1,0-1 1,0 0-1,0 1 0,0-1 1,0 0-1,0 1 0,0-1 1,-1 0-1,1 1 1,0-1-1,0 1 0,-1-1 1,1 1-1,0-1 1,-1 0-1,1 1 0,-1 0 1,1-1-1,-1 1-9,0-1 15,0 1 0,0-1-1,0 1 1,0-1 0,0 1-1,0 0 1,0-1 0,0 1 0,0 0-1,0 0 1,0 0 0,0 0 0,0 0-1,0 0 1,0 0 0,0 0 0,-1 0-15,-1 1-19,0 0 0,0 0 1,-1 0-1,1 1 0,0-1 1,0 1-1,0-1 0,0 1 1,1 0-1,-1 0 0,1 1 1,-1-1-1,1 0 0,-1 1 1,1-1-1,0 1 0,0 0 1,1 0-1,-1 0 0,-1 2 19,7-17-19,-1 0-1,-1 0 0,0 0 1,0-11 19,1-2-39,4-14 50,-4 23 12,0 0 1,-1 0-1,-1 0 1,0 0-1,-2-4-23,1 20 0,0 0 0,1-1 0,-1 1 0,0 0-1,0-1 1,0 1 0,0 0 0,0 0 0,0-1 0,0 1 0,0 0 0,0 0 0,0-1-1,0 1 1,-1 0 0,1 0 0,0-1 0,0 1 0,0 0 0,0 0 0,0-1 0,0 1-1,-1 0 1,1 0 0,0-1 0,0 1 0,0 0 0,0 0 0,-1 0 0,1 0 0,0-1-1,0 1 1,-1 0 0,1 0 0,0 0 0,0 0 0,-1 0 0,1 0 0,0 0 0,0 0-1,-1-1 1,-7 11-2,-5 18 14,9-19-10,-11 28-59,-5 18 57,17-44-9,0 0 0,1 0 0,0 0 0,1 0 1,0 1-1,1-1 0,0 7 9,4-7 15,1-14 21,4-18 30,1-25-60,-3 0 0,-1-12-6,2-10 111,-7 55-116,-6 47 40,2-19-47,1 1 0,0-1 0,1 0 0,1 1-1,0-1 1,2 8 12,-2-23 0,3 11-311,-3-10 251,1-1-1,-1 0 1,0 0-1,0 1 0,0-1 1,0 0-1,0 0 1,0 0-1,1 1 1,-1-1-1,0 0 0,0 0 1,0 0-1,1 0 1,-1 0-1,0 1 1,0-1-1,1 0 0,-1 0 1,0 0-1,0 0 1,1 0-1,-1 0 0,0 0 1,0 0-1,1 0 1,-1 0-1,0 0 1,0 0-1,1 0 0,-1 0 1,0 0-1,0 0 1,1 0-1,-1 0 1,0 0-1,0 0 0,1 0 1,-1 0-1,0-1 1,0 1 60,8-6-2736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31T23:51:36.64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2811 0 6560,'-114'18'1184,"80"-15"-1084,-116 11 93,-140-7-193,261-8 23,13 1 39,-1-1-1,1 0 1,-15-4-62,31 5 2,0 0 0,0 0 0,0 1 0,0-1 0,-1 0 0,1 0 0,0 0 0,0 0 0,0 0 0,0 0 0,0 0 0,0 0 0,-1 0 0,1 0 0,0 0 0,0 0 0,0 0 0,0-1 0,0 1-1,0 0 1,0 0 0,-1 0 0,1 0 0,0 0 0,0 0 0,0 0 0,0 0 0,0 0 0,0 0 0,0 0 0,0 0 0,0-1 0,-1 1 0,1 0 0,0 0 0,0 0 0,0 0 0,0 0 0,0 0 0,0 0 0,0-1 0,0 1 0,0 0 0,0 0 0,0 0 0,0 0 0,0 0 0,0 0 0,0-1 0,0 1 0,0 0 0,0 0 0,0 0-1,0 0 1,0 0 0,0 0 0,0 0-2,9-5 61,15-1 11,30 0-97,1 2 0,0 2-1,5 3 26,-9-1 7,12 0 66,-6-2 194,1 3 0,0 3 1,51 10-268,-86-7 383,-23-6-376,0-1-1,1 0 1,-1 0-1,1 0 1,-1 1-1,0-1 1,0 0-1,1 0 1,-1 1-1,0-1 1,1 0-1,-1 1 0,0-1 1,0 0-1,1 1 1,-1-1-1,0 0 1,0 1-1,0-1 1,0 0-1,0 1 1,1-1-7,-2 1 1,1-1 0,0 1 0,0-1 1,0 1-1,-1-1 0,1 1 0,0-1 1,-1 1-1,1-1 0,0 0 0,-1 1 1,1-1-1,-1 0 0,1 1 0,0-1 1,-1 0-1,1 1 0,-1-1 0,1 0 1,-1 0-1,1 0 0,-1 1 0,1-1-1,-12 4-13,1 0-1,-1-1 1,0-1 0,0 0-1,0 0 1,0-1-1,-10-1 14,-1 2-23,-262 4 88,87-4 62,177 1 18,21-3-144,-1 0 0,1 0 0,0 1 0,0-1 0,0 0 1,0 0-1,0 0 0,0 0 0,0 0 0,0 0 0,0 0 1,0 0-1,0 0 0,0 0 0,0 0 0,0 0 0,0 0 1,0 0-1,0 0 0,0 0 0,-1 0 0,1 1 0,0-1 0,0 0 1,0 0-1,0 0 0,0 0 0,0 0 0,0 0 0,0 0 1,0 0-1,0 0 0,0 0 0,0 0 0,0 0 0,0 1 1,1-1-1,-1 0 0,0 0 0,0 0 0,0 0 0,0 0 1,0 0-1,0 0 0,0 0 0,0 0 0,0 0 0,0 0 1,0 0-1,0 0 0,0 0 0,0 0 0,0 0 0,0 0 1,0 1-1,0-1 0,1 0 0,-1 0 0,0 0 0,0 0-1,12 3-22,15 2 29,0-2 0,0-1 0,19-1-7,85-7-9,-79 3 13,29-3-88,-27 1 283,0 2 1,46 5-200,-100-2 3,0 0 0,0 0 0,0 0 1,0 0-1,0 0 0,0 0 0,0 0 1,-1 0-1,1 0 0,0 0 0,0 0 0,0 0 1,0 0-1,0 0 0,0 0 0,0 0 1,0 0-1,0 0 0,0 0 0,0 0 1,0 0-1,0 1 0,0-1 0,0 0 1,0 0-1,0 0 0,0 0 0,0 0 0,0 0 1,0 0-1,0 0 0,0 0 0,0 0 1,0 0-1,0 0 0,0 0 0,0 0 1,0 0-1,0 0 0,0 0 0,0 0 0,0 0 1,0 0-1,0 1 0,0-1 0,0 0-3,-9 3 49,-14 2-12,-157 19-153,-47-6 116,140-15 37,0-4 0,0-4 0,-59-12-37,126 14 37,20 3-36,1-1-1,-1 1 0,0 0 0,0 0 1,0 0-1,0 0 0,0 0 0,0 0 1,0 0-1,0 0 0,0 0 1,0 0-1,0 0 0,0-1 0,0 1 1,0 0-1,1 0 0,-1 0 0,0 0 1,0 0-1,0 0 0,0 0 0,0 0 1,0-1-1,0 1 0,0 0 0,0 0 1,0 0-1,0 0 0,0 0 1,-1 0-1,1 0 0,0 0 0,0-1 1,0 1-1,0 0 0,0 0 0,0 0 1,0 0-1,0 0 0,0 0 0,0 0 1,0 0-1,0 0 0,0 0 1,0-1-1,-1 1 0,1 0 0,0 0 1,0 0-1,0 0 0,0 0 0,0 0 1,0 0-1,0 0 0,0 0 0,-1 0 1,1 0-1,0 0 0,0 0 0,0 0 1,0 0-1,0 0 0,0 0 1,0 0-1,0 0 0,8-3 25,17-1-43,1 1 1,-1 1-1,0 2 0,9 0 18,23 0-20,549 0 628,-596 1-552,-3-1 8,0 0-1,0 1 1,0 0-1,0 0 1,1 1-64,-8-2 5,1 0 0,-1 0 1,0 0-1,0 0 0,1 0 1,-1 0-1,0 0 0,0 0 1,1 1-1,-1-1 1,0 0-1,0 0 0,1 0 1,-1 0-1,0 0 0,0 1 1,0-1-1,1 0 0,-1 0 1,0 0-1,0 1 0,0-1 1,0 0-1,1 0 1,-1 1-1,0-1 0,0 0 1,0 0-1,0 1 0,0-1 1,0 0-1,0 1-5,-6 4 77,-16 3-27,-20 1-108,-2-1 0,-23-1 58,-91 2 25,133-8-14,-88 3-56,0-5 0,-53-10 45,162 11 2,1-1 0,0 1 0,-1-1 0,1 0 1,0 0-1,0 0 0,-1-1-2,4 2 1,0 0 0,-1 0 0,1 0 1,0 0-1,0 0 0,0 0 0,0 0 0,0 0 0,0 0 0,0 0 1,0 0-1,-1-1 0,1 1 0,0 0 0,0 0 0,0 0 0,0 0 0,0 0 1,0 0-1,0 0 0,0 0 0,0-1 0,0 1 0,0 0 0,0 0 1,0 0-1,0 0 0,0 0 0,0 0 0,0 0 0,0-1 0,0 1 0,0 0 1,0 0-1,0 0 0,0 0 0,0 0 0,0 0 0,0 0 0,0-1 1,0 1-1,0 0 0,0 0 0,0 0 0,0 0 0,0 0 0,0 0 0,1 0 1,-1 0-1,0 0 0,0-1 0,0 1 0,0 0 0,0 0-1,16-5 100,93-10-97,100 0-3,-91 8 13,106-6 232,-220 13-237,0-1-3,1 1 0,-1 0 0,0 0 0,0 1 0,0-1 0,0 1 0,0 0 0,4 1-5,-8-2 1,0 0-1,0 0 1,0 0 0,1 0 0,-1 0-1,0 0 1,0 0 0,0 0 0,0 0-1,0 0 1,1 0 0,-1 0 0,0 0-1,0 1 1,0-1 0,0 0-1,0 0 1,0 0 0,0 0 0,1 0-1,-1 0 1,0 0 0,0 1 0,0-1-1,0 0 1,0 0 0,0 0 0,0 0-1,0 0 1,0 1 0,0-1-1,0 0 1,0 0 0,0 0 0,0 0-1,0 1 1,0-1 0,0 0 0,0 0-1,0 0 1,0 0 0,0 0 0,0 1-1,0-1 1,0 0 0,0 0-1,0 0 1,0 0 0,0 0 0,-1 1-1,1-1 1,0 0 0,0 0 0,0 0-1,0 0 1,0 0 0,0 0 0,0 0-1,-1 0 1,1 0 0,0 1-1,0-1 1,0 0 0,0 0 0,0 0-1,-1 0 1,1 0-1,-13 5 26,-41 9-71,0-2 0,-1-3 0,0-3 0,-11-1 45,19-1 4,-155 11-90,0-9 1,-90-13 85,262 6 0,14 0 36,1 1 0,0-2 0,0 0 0,-2-1-36,47-3 117,338-8-194,-223 10 64,335-18-87,-458 21 93,-7 1 87,-13 0-23,-3 0 1,-22 4 40,-239 20-162,-1-11 0,0-12 0,0-11 0,-111-24 64,323 26 48,36 3 34,16 5-77,-1-1-1,1 1 1,-1 0-1,1-1 1,-1 1-1,1 0 1,-1-1-1,1 1 1,-1 0-1,1 0 1,-1 0-1,1 0 0,-1 0 1,1-1-1,0 1 1,-1 0-1,1 0 1,-1 0-1,1 0 1,-1 1-1,1-1-4,60-2 4,-1 4-1,17 4-3,21 0-28,768 29 204,-826-33-123,-31 0 7,-9 1-13,-13 1 6,-44 4-166,0-1-1,-51-2 114,61-4-7,-305 7-4,-1-16 0,-39-19 11,287 14 96,91 8-32,13 5-63,1 0 0,0 0 0,0 0-1,0 0 1,0-1 0,0 1 0,0 0 0,0 0-1,0 0 1,0 0 0,0 0 0,0 0 0,0-1-1,0 1 1,0 0 0,0 0 0,0 0 0,0 0-1,0 0 1,0 0 0,0 0 0,0-1 0,0 1-1,1 0 1,-1 0 0,0 0 0,0 0 0,0 0-1,0 0 1,0 0 0,0 0 0,0-1-1,0 1 1,0 0 0,1 0 0,-1 0 0,0 0-1,0 0 1,0 0 0,0 0 0,0 0 0,0 0-1,0 0 1,1 0 0,-1 0 0,0 0 0,0 0-1,0 0 1,0 0 0,0 0 0,0 0-1,30-5 18,105 0 5,22 7-23,-77-1-12,163 1-87,310 9 176,-506-8-45,-30 2 50,-17-5-83,0 1 1,0-1 0,0 0-1,0 0 1,0 0 0,0 1 0,0-1-1,0 0 1,0 0 0,0 0 0,0 1-1,0-1 1,-1 0 0,1 0-1,0 0 1,0 0 0,0 1 0,0-1-1,0 0 1,0 0 0,-1 0 0,1 0-1,0 1 1,0-1 0,0 0-1,0 0 1,0 0 0,-1 0 0,1 0-1,0 0 1,0 0 0,0 0 0,-1 0-1,1 0 1,0 1 0,0-1-1,0 0 1,-1 0 0,1 0 0,0 0 0,-34 8-92,-77 4-19,-104-2 111,-113-15 58,146-2-93,1-8 0,-60-17 35,218 28 43,-1-1 0,1-1-1,-3-2-42,25 8 2,1 0 1,-1 0-1,1 0 0,-1-1 0,1 1 0,-1 0 1,0 0-1,1 0 0,-1 0 0,1-1 0,-1 1 1,1 0-1,-1-1 0,1 1 0,0 0 0,-1-1 1,1 1-1,-1 0 0,1-1 0,0 1 0,-1-1 0,1 1 1,0-1-1,-1 1 0,1-1 0,0 1 0,0-1 1,0 1-1,-1-1-2,2 0-2,0 1 1,0-1-1,0 0 1,0 1-1,0-1 1,0 1-1,0-1 1,0 1-1,1-1 1,-1 1-1,0 0 1,0 0-1,0 0 1,1-1 1,35-4-43,0 1 0,0 2 0,25 2 43,-2 0-15,976 4-76,-866 0 139,-137 0 155,-29-1-13,-9 0-154,-15 3-97,-79 8-112,0-3-1,-75-4 174,138-5-42,-558-3 26,381-12-27,-165-32 43,344 37 59,34 8-58,1 0 0,-1 0 1,0 0-1,0 0 0,0 0 0,0 0 0,0 0 1,0 0-1,0 0 0,0 0 0,1 0 0,-1 0 0,0 0 1,0-1-1,0 1 0,0 0 0,0 0 0,0 0 1,0 0-1,0 0 0,0 0 0,0 0 0,0-1 1,0 1-1,0 0 0,0 0 0,0 0 0,0 0 1,0 0-1,0 0 0,0-1 0,0 1 0,0 0 1,0 0-1,0 0 0,0 0 0,0 0 0,0 0 1,0 0-1,0-1 0,0 1 0,0 0 0,0 0 1,0 0-1,0 0 0,0 0 0,0 0 0,-1 0 1,1 0-1,0-1 0,0 1 0,0 0 0,0 0 0,0 0 1,0 0-1,0 0 0,0 0 0,-1 0-1,9-2-7,-1 0 0,1 1 0,-1 0-1,1 0 1,0 1 0,-1 0 0,1 0 7,17 0-19,639-6 171,-405 8-112,-241-2-30,94 0 97,24 7-107,-106-1 107,-30-6-107,0 0 0,1 0 1,-1 0-1,0 0 0,0 0 1,0 0-1,1 0 0,-1 0 0,0 0 1,0 1-1,0-1 0,0 0 0,1 0 1,-1 0-1,0 0 0,0 0 0,0 0 1,0 1-1,0-1 0,0 0 1,1 0-1,-1 0 0,0 0 0,0 1 1,0-1-1,0 0 0,0 0 0,0 0 1,0 0-1,0 1 0,0-1 0,0 0 1,0 0-1,0 0 0,0 1 1,0-1-1,0 0 0,0 0 0,0 0 1,0 1-1,0-1 0,0 0 0,0 0 1,0 0-1,0 1 0,0-1 0,-1 0 1,1 0-1,0 0 0,0 0 1,0 1-1,0-1 0,0 0 0,0 0 1,-1 0-1,1 0 0,0 0 0,0 0 1,0 0-1,-1 1 0,-6 2-25,0 0 0,0 0 0,-1-1 0,1 0-1,-1 0 1,0 0 0,1-1 0,-2 0 25,-5 1-39,-137 19-58,-91-2 97,-159-10 1,172-9 223,-79-16-224,300 15 43,9 0-9,14 1 29,-10 0-43,906 11 199,-884-10-214,16 0 75,1 2 0,8 3-80,-38-1 46,-14-5-46,0 1 1,0-1 0,0 0-1,0 0 1,0 0 0,0 0 0,0 1-1,0-1 1,0 0 0,0 0-1,0 0 1,0 1 0,0-1 0,0 0-1,0 0 1,0 0 0,0 0-1,0 0 1,-1 1 0,1-1-1,0 0 1,0 0 0,0 0 0,0 0-1,0 0 1,0 1 0,-1-1-1,1 0 1,0 0 0,0 0 0,0 0-1,0 0 1,-1 0 0,1 0-1,0 0 1,0 0 0,0 0 0,-1 0-1,1 0 0,-28 9 18,-45 3-169,0-3 0,-1-4 1,-5-2 150,50-2-28,-145 2 140,0-6 0,0-9 0,-41-12-112,178 18-48,0-1 0,-7-4 48,28 3 45,16 8-43,0 0-1,-1 0 1,1 0 0,0 0-1,0 0 1,0-1 0,0 1 0,0 0-1,0 0 1,0 0 0,0 0-1,0-1 1,0 1 0,0 0-1,0 0 1,0 0 0,0 0 0,0-1-1,0 1 1,0 0 0,0 0-1,0 0 1,0 0 0,0-1 0,0 1-1,0 0 1,0 0 0,0 0-1,0 0 1,0 0 0,1-1-1,-1 1 1,0 0 0,0 0 0,0 0-1,0 0 1,0 0 0,0 0-1,1-1 1,-1 1 0,0 0 0,0 0-1,0 0 1,0 0 0,1 0-2,2-2 10,0 1 1,1 0 0,-1 0 0,1 0-1,0 0 1,-1 1 0,4-1-11,92-3 47,1 3 0,6 6-47,-30-3-19,802 43 13,-857-43 29,-3-1 17,-1 1 1,0 1-1,2 1-40,-11-1 0,-7 0-13,-15 2-22,-24 1-19,0-1-1,-37-1 55,25-1-13,-217 7-121,-156-18 134,277-1-229,-50-13 229,165 16 48,25 4 34,10-1-48,17 1 10,110-6 86,26 6-130,-64 1 30,84-2-5,548 6 73,-709-2-97,-11-2-2,-1 1-1,1 0 0,-1 0 1,1 1-1,0-1 1,-1 1-1,0 0 0,1 0 1,-1 1-1,0-1 1,1 1 1,-5 2-33,-7-1-4,-3 1 29,-1 0-1,0-1 1,-1-1-1,1 0 1,-12 0 8,1 1 0,-156 15 53,-10-7-53,-177-5 21,136-9-181,1-11 0,-126-27 160,313 34 59,30 4-6,10 0 2,17-2 56,29 1-33,1 2 1,-1 1-1,28 5-78,-17-1 31,307 10-101,469 26 34,-808-38 46,-1 1 4,1 0-1,0 2-13,-16-1 22,-10-1 1,-16 2 7,-144 9-54,1-6 1,-14-9 23,115 2-1,-447-20-66,338 3 16,-164-37 51,287 43 59,30 4 16,18 3-37,8 2-7,21-1-52,-1 2 0,14 2 21,-32 0-6,361 17 109,-177-6-30,-107-7-74,721 50-73,-791-54 84,-2 1 26,1 0 1,-1 0-1,0 2 0,4 1-36,-12 0 69,-10-1-54,-15 2-72,-21 2 12,-1-3 1,1-1 0,-37-1 44,34-1-6,-253 7-29,0-13 1,-60-18 34,257 11-112,-80-20 112,148 23 10,26 5 15,7 0 20,6 1-13,0 0 0,0 1 0,0 1 0,0-1 1,7 2-33,10 0 9,753 16 5,-395-5 36,-227-9 2,61 1 51,74 17-103,-280-17 91,-14-4-90,0 1-1,0-1 0,0 0 1,0 1-1,0-1 0,0 0 1,-1 0-1,1 1 0,0-1 0,0 0 1,0 0-1,-1 0 0,1 1 1,0-1-1,0 0 0,-1 0 0,1 0 1,0 0-1,0 0 0,-1 1 1,1-1-1,0 0 0,-1 0 1,1 0-1,0 0 0,-1 0 0,1 0 1,0 0-1,-33 7-89,-74 4-362,0-5 0,-85-7 451,-19-8-7562,-17-12 7562,89 4-3376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31T23:51:41.79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2933 57 4992,'-39'-3'641,"-1"1"1,-6 2-642,-47-2 7,67 1 41,17 1-34,-1 0 0,1-1 0,0 0 0,-1 0 0,-3-2-14,70 4 234,60-2-104,-56 0 604,39 4-734,-97-2 337,-4 0-126,-8 2-56,-16 1-116,-31 1 30,1-2 0,-48-4-69,101 0 167,10-1-67,16 1-47,54-2 566,1 5 0,70 9-619,-147-11 12,-1 0 0,0 0-1,0 0 1,1 0 0,-1 1 0,0-1 0,0 0 0,0 1 0,0-1 0,1 1 0,-1-1 0,0 1 0,0 0 0,0 0-12,-1-1 4,0 0 1,0 0-1,0 1 1,-1-1-1,1 0 1,0 1-1,0-1 1,0 0-1,-1 0 1,1 1-1,0-1 1,0 0-1,0 0 1,-1 1-1,1-1 1,0 0-1,-1 0 1,1 0-1,0 1 1,0-1-1,-1 0 1,1 0-1,0 0 1,-1 0-1,1 0 1,0 0-1,-1 0 1,1 0 0,-1 0-6,-35 8 40,-159 12 61,59-8-158,122-10 265,26 0-135,26-1-47,30-2-8,-17 0 47,1 2-1,19 3-63,-71-4 3,1 0 0,-1 0 0,0 0 0,1 0 0,-1 0 0,1 0 0,-1 0 0,1 0 0,-1 0 0,0 0 0,1 1 0,-1-1 0,1 0 0,-1 0 0,0 0 0,1 0-1,-1 1 1,1-1 0,-1 0 0,0 0 0,1 1 0,-1-1 0,0 0 0,0 1 0,1-1 0,-1 0-3,-9 5 29,-21 1-17,-24 0 33,0-2 0,-36-3-45,88-2 16,6 0 6,20-4 27,33-4 3,-40 7-34,62-5 33,12 3-51,-236 18 80,23-12 54,129-3-134,306-5 69,-312 6-58,0 0-1,0 0 1,0 0 0,0 0 0,0 0-1,0 0 1,0 0 0,1 1 0,-1-1-1,0 0 1,0 0 0,0 1 0,0-1-1,0 1 1,1 0-11,-3-1 2,1 1 0,0-1-1,-1 1 1,1-1 0,0 0 0,-1 1-1,1-1 1,-1 1 0,1-1-1,-1 0 1,1 0 0,-1 1 0,1-1-1,-1 0 1,1 0 0,-1 1-1,1-1 1,-1 0 0,1 0 0,-1 0-2,-38 10 1,-89 3 52,-3-6-53,54-3 59,69-3-42,9 0 24,14 1-3,144-8-81,-72 1 284,42 5-241,-121 1 83,-9 2-63,-15 3-27,-40 2 16,1-2 0,-12-2-9,-113-2 31,136-2 10,261-7 2,-108 5 58,-100 4-32,-12 0-31,-14 2-22,-147 10-107,-123-5 91,278-10 120,16-2-19,19-2-82,128-3-131,-43 0 235,-100 8-89,-17 3-54,-18 2 1,-115 7 52,22-4-162,218-6 107,203-4 150,-450 8-131,54-1 54,-148-3-53,194-2 148,458-11-236,-326 14 164,-457 15-147,206-18 194,-39-10-121,189 9 15,26-1-34,1 2 13,287-11 317,-180 9-276,124 5-205,-232-1 176,-13 0 5,-12 2 14,-122 8 20,0-6 1,-26-6-46,92 0 27,-116-1-75,-105-16 48,275 14-2,13 0 1,4 2 2,1 0 1,0 1-1,0-1 0,0 0 1,0 1-1,0-1 0,0 1 1,0 0-1,0 0 0,1 0-1,111-10 124,75 5-124,-100 4 52,274 0-105,-344 1 50,-11 0 4,0-1 1,0 2-1,0-1 0,0 1 1,0 0-1,3 2-1,-11-3 1,0 0 0,0 0-1,0 0 1,0 0 0,-1 0-1,1 0 1,0 0 0,0 0 0,0 0-1,0 0 1,0 0 0,0 0-1,0 1 1,0-1 0,-1 0 0,1 0-1,0 0 1,0 0 0,0 0-1,0 0 1,0 0 0,0 0-1,0 1 1,0-1 0,0 0 0,0 0-1,0 0 1,0 0 0,0 0-1,0 0 1,0 1 0,0-1 0,0 0-1,0 0 1,0 0 0,0 0-1,0 0 1,0 0 0,0 1-1,0-1 1,0 0 0,0 0 0,0 0-1,0 0 1,0 0 0,0 0-1,0 0 1,1 1 0,-1-1 0,0 0-1,0 0 1,0 0 0,0 0-1,0 0 1,0 0 0,0 0-1,0 0 0,-14 4-18,-69 6-70,-66 0 88,-87-7-73,192-3 84,-178-3 112,-69-16-123,271 17-2,1-1 0,0 0 1,-7-4 1,13 2 17,14 1 2,8 1 3,28-5 20,1 3-1,0 1 0,0 2 1,26 2-42,-5-1-11,672 3 59,-681 0-53,-36 2 11,-19 0 8,-23 2 14,-73 4-164,-76-3 136,-107-11-145,246 3 132,36 1 13,-256-10-12,170 3 24,-78-17-12,122 13 48,43 11-44,0 0-1,-1 0 0,1-1 0,0 1 0,0-1 1,0 1-1,0-1 0,0 1 0,1-1 1,-1 1-1,0-1 0,0 0 0,0 0 1,0 1-1,0-2-3,1 2 2,0-1 0,0 1 0,0 0-1,0-1 1,0 1 0,0 0 0,0 0 0,0-1 0,0 1 0,0 0-1,0-1 1,0 1 0,0 0 0,1-1 0,-1 1 0,0 0 0,0 0 0,0-1-1,0 1 1,1 0 0,-1 0 0,0-1 0,0 1 0,0 0 0,1 0 0,-1-1-1,0 1 1,0 0 0,1 0 0,-1 0 0,0 0 0,1 0-2,3-3 11,1 1 0,-1 1 1,1-1-1,-1 1 0,1-1 0,2 1-11,90-12 12,0 4-1,25 5-11,-61 1-1,596-8 113,-634 13-182,-20 0 21,-8 1 26,-12 1-22,-110 7-68,0-6 1,-50-7 112,169 2-10,-298-15-58,209 5 150,1-4 0,-16-8-82,82 13-10,24 4-18,8 1 5,14-1-22,39-4 36,0 4 0,1 2 1,18 2 8,-24 0 31,56-1 33,333 3-11,-436 0-21,-6 0-24,-12 3 6,-122 9-109,-120-4 95,229-9-7,-475-8 173,451 5 4,35 1-29,23 0-61,24 1-29,397 4 125,-2 19 16,-407-21-189,-14-1-2,0 0 0,1 0 1,-1 1-1,0-1 0,0 1 0,0 0 0,0 0 0,0 0 0,0 0 0,0 1 0,0 0 0,1 0-1,-5-1-1,0-1 0,1 0 0,-1 0-1,0 0 1,0 0 0,0 0 0,0 1 0,0-1 0,1 0-1,-1 0 1,0 0 0,0 1 0,0-1 0,0 0-1,0 0 1,0 0 0,0 1 0,0-1 0,0 0 0,0 0-1,0 0 1,0 1 0,0-1 0,0 0 0,0 0-1,0 0 1,0 1 0,0-1 0,0 0 0,0 0-1,0 0 1,0 1 0,0-1 0,0 0 0,0 0 0,0 0-1,-1 1 1,1-1 0,0 0 0,0 0 0,0 0-1,0 0 1,0 1 0,-1-1 0,1 0 0,0 0 0,0 0-1,0 0 1,-1 0 0,1 0 0,0 0 0,0 0-1,0 0 1,-1 1 1,-7 2-14,-1 1 0,0-1-1,0 0 1,0-1 0,0 0-1,0-1 1,-3 1 14,6-1-6,-129 14-10,-1-5 0,-22-6 16,-82-8-91,-200-30 91,415 32 36,17 1-1,0 0-1,0 0 0,0 0 1,1-1-1,-4-1-34,36-1 160,58 5-110,62 8-50,84 18 24,-189-22-23,4 2-28,-43-7 20,0 0 0,0 1 0,0-1 0,0 0 0,-1 0 0,1 1 0,0-1 0,0 0 0,0 1 0,0-1 0,-1 1 0,1-1 0,0 1 0,-1 0 1,1 0 6,-1-1-3,0 0 0,0 1 1,0-1-1,0 0 0,0 1 1,0-1-1,-1 0 0,1 0 1,0 1-1,0-1 0,0 0 1,0 1-1,-1-1 0,1 0 1,0 0-1,0 0 0,-1 1 1,1-1-1,0 0 0,-1 0 1,1 0-1,0 0 0,-1 1 1,1-1-1,0 0 0,-1 0 1,1 0-1,0 0 1,-1 0-1,1 0 0,0 0 1,-1 0-1,1 0 3,-18 4-30,-1-1 0,1 0 0,0-2 0,-1 0 0,-10-1 30,-7 0-10,-183-4 320,-107-20-310,54 2 591,253 22-416,25 2-45,34 5-67,286 34 33,-295-35-85,-24-3-28,-14-1-41,-16 0-22,-45-2-90,-63-8 170,-71-18 14,22 3 73,161 21-18,41 6-22,-7-1-35,365 55 196,-364-55-269,-21-1-33,-28-2-23,-84-8 53,0-5 0,-97-25 64,199 34 82,21 3-22,24 2-21,139 21 15,-279-32-246,21-4 91,27 4 191,-14 0-90,173 32 165,-35-8-204,-31-7 16,1-1 0,11 1 23,-172-22-336,-3-6 336,123 20 6,-10-3 43,17 4-14,11 2 3,277 52-1,-277-52-24,-6-2-9,-1 0 1,0 0 0,0 1 0,1-1-1,-1 1 1,0 0 0,0 0 0,0-1-1,0 1 1,0 1 0,0-1 0,1 1-5,-3-2-2,0 0 1,0 1 0,0-1 0,0 0 0,0 0 0,0 0 0,0 0 0,0 0-1,0 0 1,0 1 0,0-1 0,0 0 0,0 0 0,0 0 0,0 0 0,0 0-1,0 0 1,0 0 0,0 1 0,0-1 0,0 0 0,0 0 0,0 0 0,-1 0-1,1 0 1,0 0 0,0 0 0,0 0 0,0 0 0,0 0 0,0 1 0,0-1-1,-1 0 1,1 0 0,0 0 0,0 0 0,0 0 0,0 0 0,0 0 0,0 0-1,-1 0 1,1 0 0,0 0 0,0 0 0,0 0 0,0 0 0,0 0-1,0 0 1,-1 0 0,1 0 0,0 0 0,0-1 0,0 1 1,-10 1-26,-58-4-288,0-4-1,1-2 0,0-3 1,1-4-1,-1-2 315,50 11-1073,11 4-565,9 3-1635,7 4 500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31T23:52:30.81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4248 85 6144,'-2'0'172,"2"1"1,0-1-1,-1 0 1,1 2-1,-2-2 1,2 2-1,-2-2 1,2 0-1,-1 1 1,1-1-1,-2 0 1,0 2-1,2-2 1,-1 0-1,1 0 1,-2 0-1,1 0 1,1 0-1,-2 1 1,0-1-1,2 0 1,-1 0-1,1-1 1,-2 1-1,0 0 1,1 0-173,-37 1-330,37-1 489,-406 13-109,283-6-52,-49 6 1138,235-23-922,108-1-279,-97 3 8,-1 4 0,1 3-1,0 2 1,10 6 57,-81-7 68,-14 0-35,-33-2-33,-64-9-5,68 6 6,3-1 54,1-1 1,-28-11-56,97 12 283,257 15-268,-252-7 34,-34-2-158,-9 0 40,-27-3 22,-43-4 117,-177 22 229,38-4 453,696-22-443,-541 12-213,330-9 214,-301 7-308,23-1 14,0 0-1,-2 2 1,2 0 0,0 0 0,-2 2-1,2-2 1,0 2 0,-6 1-16,65-5 228,-14 2-259,-7-1 67,-21 1-39,0 0 1,-1 0-1,0-2 0,0 0 0,2 2 0,-2-3 0,0 2 0,0-3 1,2 1 2,-49-7-160,0 7 277,1 3 0,-28 2-117,85-1 278,25-1-354,-31 2 32,-18 0 73,-486 48-392,284-32 582,-111-8-219,182-15 256,619-8-293,-989 10 170,607 7 112,68-8-282,114-21 37,-278 23-154,-6 1 70,-16-2 59,-25-4 43,-390 9-84,229 1 345,276-3-311,1-3 0,-1-2 0,51-13 32,-286 16-91,-344 36 225,488-29 177,34-1-294,32-1-143,-19-3 165,2 2-39,0-4-1,0 0 1,11-3 0,-44 5-3,2 0 0,0 0 0,0 0 1,0 0-1,0 0 0,0 0 1,0 0-1,0 0 0,0 0 1,0 0-1,0 0 0,0 0 1,0 0-1,0 0 0,0 0 1,0 0-1,0 0 0,0 0 1,0 0-1,0 0 0,0-1 0,0 1 1,0 0-1,0 0 0,0 0 1,0 0-1,0 0 0,0 0 1,0 0-1,0 0 0,0 0 1,0 0-1,0 0 0,0 0 1,0 0-1,0 0 0,0 0 1,0 0-1,0 0 0,0 0 0,0 0 1,0 0-1,0 0 0,0 0 1,0-2 2,-14-1 8,-24 0 14,-87 1-225,-36 0 406,-119 17-203,332-7 452,41 0-467,-9-6 136,-50 0-159,-30-2-85,-12-2-98,-157-8 201,-95-3 125,-1 5-169,308 11 166,-32 0-114,0-1-1,1-2 1,-1 0-1,-1 0 0,2 0 1,6-3 12,-78-7-181,-401-14 211,-45 20-30,450 4 146,243 13 440,-318-27-794,-96-2 374,-153 9-166,366 10 484,33 2-376,43 2-135,-62-6 54,167 16-273,-188-19 247,-121-9 38,118 9-24,-1 2-1,0 2 0,0-1 1,1 2-1,-11 4-14,30-7 2,1 0-1,0 0 1,-2 0 0,2 2-1,-2-2 1,2 0-1,0 0 1,-1 0 0,1 0-1,0 1 1,0-1-1,-2 0 1,2 0 0,0 2-1,-1-2 1,1 0-1,0 0 1,0 1 0,-2-1-1,2 0 1,0 2-1,0-2 1,0 0 0,0 2-1,-2-2 1,2 1-1,0-1 1,0 0 0,0 2-1,0-2 1,0 0-1,0 2 1,0-2 0,0 1-1,0-1 1,0 0-1,0 2 1,0-2 0,2 1-2,-4 9-118,-14-8 77,5-4 42,-1 1-1,-1 1 1,2 0-1,-1 0 1,1 1-1,0 1 1,-1-1-1,1 3 1,1-1 0,-8 2-1,13-3-2,0-2 1,2 1-1,-2-1 1,0 0 0,0 0-1,2 0 1,-2 0 0,0 0-1,-1-1 2,-25-3 61,31 4-109,0 0 5,0 0 91,33 8 80,247 2-5,-443-31-561,147 19 485,7 1-26,1 1-1,0 0 1,0 0 0,1 0 0,-1 0-1,0 1 1,-3 1-21,11-2 3,0 2 1,0-2-1,0 0 0,0 1 1,0-1-1,0 0 0,0 0 1,1 2-1,-1-2 0,0 0 1,0 0-1,0 2 0,0-2 1,2 0-1,-2 0 0,0 0 1,0 1-1,0-1 0,2 0 1,-2 0-1,0 0 0,0 0 0,1 0 1,-1 2-1,0-2 0,0 0 1,2 0-1,-2 0 0,0 0 1,2 0-1,-2 0 0,0 0 1,1 0-4,19 10 61,30-1-301,-50-9 242,0-1-1,0 1 1,0 0 0,0 0 0,-1-2 0,1 2-1,0 0 1,0 0 0,0 0 0,0-2-1,0 2 1,-2 0 0,2 0 0,0 0 0,0-1-1,0 1 1,-2 0 0,2 0 0,0 0-1,0 0 1,0 0 0,-1 0 0,1 0 0,0-2-1,0 2 1,-2 0 0,2 0 0,0 0-1,0 0 1,-2 0 0,2 0 0,0 0 0,0 0-2,-8 0-1872,12 5-4550,-1-2 3580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1CD00-5424-4675-AB18-2C419B060449}" type="datetimeFigureOut">
              <a:rPr lang="en-US"/>
              <a:t>7/15/2020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2CF44-2B13-41B4-A334-1CDF534EEBB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5385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gray">
          <a:xfrm>
            <a:off x="0" y="2825016"/>
            <a:ext cx="12188952" cy="3180930"/>
          </a:xfrm>
          <a:prstGeom prst="rect">
            <a:avLst/>
          </a:prstGeom>
          <a:solidFill>
            <a:schemeClr val="bg1">
              <a:lumMod val="85000"/>
              <a:lumOff val="1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 bwMode="black">
          <a:xfrm>
            <a:off x="0" y="3075709"/>
            <a:ext cx="12188952" cy="2639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1066800" y="3165763"/>
            <a:ext cx="10058400" cy="1711037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1066800" y="4953000"/>
            <a:ext cx="10058400" cy="6858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7/15/2020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1943100" cy="56388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457199"/>
            <a:ext cx="7048500" cy="5638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7/15/2020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7/15/2020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828800"/>
            <a:ext cx="9144000" cy="2743200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4589463"/>
            <a:ext cx="9144000" cy="150653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43400" cy="42703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825625"/>
            <a:ext cx="4343400" cy="42703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7/15/2020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7048" y="1828800"/>
            <a:ext cx="43434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7048" y="2514600"/>
            <a:ext cx="4343400" cy="35814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7648" y="1828800"/>
            <a:ext cx="43434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7648" y="2514600"/>
            <a:ext cx="4343400" cy="35814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7/15/2020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7/15/2020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7/15/2020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2587" y="1600200"/>
            <a:ext cx="3122613" cy="182880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2" y="762000"/>
            <a:ext cx="6400800" cy="5334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01039" y="3429000"/>
            <a:ext cx="3124161" cy="18288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7/15/2020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7952" y="1600200"/>
            <a:ext cx="3127248" cy="182880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81251" y="777240"/>
            <a:ext cx="6400800" cy="530352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7952" y="3429000"/>
            <a:ext cx="3127248" cy="18288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 descr="An empty placeholder to add an image. Click on the placeholder and select the image that you wish to add."/>
          <p:cNvSpPr/>
          <p:nvPr userDrawn="1"/>
        </p:nvSpPr>
        <p:spPr bwMode="blackWhite">
          <a:xfrm>
            <a:off x="644091" y="640080"/>
            <a:ext cx="6675120" cy="5577840"/>
          </a:xfrm>
          <a:prstGeom prst="rect">
            <a:avLst/>
          </a:prstGeom>
          <a:solidFill>
            <a:srgbClr val="000000"/>
          </a:solidFill>
          <a:ln w="1016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7/15/2020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0" y="6362700"/>
            <a:ext cx="6881553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62700"/>
            <a:ext cx="9906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fld id="{37CC0096-1860-4642-9CD2-0079EA5E7CD1}" type="datetimeFigureOut">
              <a:rPr lang="en-US" smtClean="0"/>
              <a:pPr/>
              <a:t>7/15/2020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9800" y="6362700"/>
            <a:ext cx="8382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15087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317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060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9" Type="http://schemas.openxmlformats.org/officeDocument/2006/relationships/image" Target="../media/image29.png"/><Relationship Id="rId3" Type="http://schemas.openxmlformats.org/officeDocument/2006/relationships/image" Target="../media/image11.png"/><Relationship Id="rId21" Type="http://schemas.openxmlformats.org/officeDocument/2006/relationships/image" Target="../media/image20.png"/><Relationship Id="rId34" Type="http://schemas.openxmlformats.org/officeDocument/2006/relationships/customXml" Target="../ink/ink16.xml"/><Relationship Id="rId42" Type="http://schemas.openxmlformats.org/officeDocument/2006/relationships/customXml" Target="../ink/ink20.xml"/><Relationship Id="rId47" Type="http://schemas.openxmlformats.org/officeDocument/2006/relationships/image" Target="../media/image33.png"/><Relationship Id="rId7" Type="http://schemas.openxmlformats.org/officeDocument/2006/relationships/image" Target="../media/image13.png"/><Relationship Id="rId12" Type="http://schemas.openxmlformats.org/officeDocument/2006/relationships/customXml" Target="../ink/ink5.xml"/><Relationship Id="rId17" Type="http://schemas.openxmlformats.org/officeDocument/2006/relationships/image" Target="../media/image18.png"/><Relationship Id="rId25" Type="http://schemas.openxmlformats.org/officeDocument/2006/relationships/image" Target="../media/image22.png"/><Relationship Id="rId33" Type="http://schemas.openxmlformats.org/officeDocument/2006/relationships/image" Target="../media/image26.png"/><Relationship Id="rId38" Type="http://schemas.openxmlformats.org/officeDocument/2006/relationships/customXml" Target="../ink/ink18.xml"/><Relationship Id="rId46" Type="http://schemas.openxmlformats.org/officeDocument/2006/relationships/customXml" Target="../ink/ink22.xml"/><Relationship Id="rId2" Type="http://schemas.openxmlformats.org/officeDocument/2006/relationships/image" Target="../media/image10.pn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image" Target="../media/image24.png"/><Relationship Id="rId41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15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37" Type="http://schemas.openxmlformats.org/officeDocument/2006/relationships/image" Target="../media/image28.png"/><Relationship Id="rId40" Type="http://schemas.openxmlformats.org/officeDocument/2006/relationships/customXml" Target="../ink/ink19.xml"/><Relationship Id="rId45" Type="http://schemas.openxmlformats.org/officeDocument/2006/relationships/image" Target="../media/image32.png"/><Relationship Id="rId5" Type="http://schemas.openxmlformats.org/officeDocument/2006/relationships/image" Target="../media/image120.png"/><Relationship Id="rId15" Type="http://schemas.openxmlformats.org/officeDocument/2006/relationships/image" Target="../media/image17.png"/><Relationship Id="rId23" Type="http://schemas.openxmlformats.org/officeDocument/2006/relationships/image" Target="../media/image21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49" Type="http://schemas.openxmlformats.org/officeDocument/2006/relationships/customXml" Target="../ink/ink24.xml"/><Relationship Id="rId10" Type="http://schemas.openxmlformats.org/officeDocument/2006/relationships/customXml" Target="../ink/ink4.xml"/><Relationship Id="rId19" Type="http://schemas.openxmlformats.org/officeDocument/2006/relationships/image" Target="../media/image19.png"/><Relationship Id="rId31" Type="http://schemas.openxmlformats.org/officeDocument/2006/relationships/image" Target="../media/image25.png"/><Relationship Id="rId44" Type="http://schemas.openxmlformats.org/officeDocument/2006/relationships/customXml" Target="../ink/ink21.xml"/><Relationship Id="rId4" Type="http://schemas.openxmlformats.org/officeDocument/2006/relationships/customXml" Target="../ink/ink1.xml"/><Relationship Id="rId9" Type="http://schemas.openxmlformats.org/officeDocument/2006/relationships/image" Target="../media/image14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23.png"/><Relationship Id="rId30" Type="http://schemas.openxmlformats.org/officeDocument/2006/relationships/customXml" Target="../ink/ink14.xml"/><Relationship Id="rId35" Type="http://schemas.openxmlformats.org/officeDocument/2006/relationships/image" Target="../media/image27.png"/><Relationship Id="rId43" Type="http://schemas.openxmlformats.org/officeDocument/2006/relationships/image" Target="../media/image31.png"/><Relationship Id="rId48" Type="http://schemas.openxmlformats.org/officeDocument/2006/relationships/customXml" Target="../ink/ink23.xml"/><Relationship Id="rId8" Type="http://schemas.openxmlformats.org/officeDocument/2006/relationships/customXml" Target="../ink/ink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user.com/datasheet/2/268/Atmel-8271-8-bit-AVR-Microcontroller-ATmega48A-48P-1315288.pdf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Muhammad Khan&#10;Amine Chahli &#10;Richard Garcia &#10;Hunter Busa&#10;"/>
          <p:cNvSpPr>
            <a:spLocks noGrp="1"/>
          </p:cNvSpPr>
          <p:nvPr>
            <p:ph type="ctrTitle"/>
          </p:nvPr>
        </p:nvSpPr>
        <p:spPr>
          <a:xfrm>
            <a:off x="1066800" y="3165763"/>
            <a:ext cx="10058400" cy="1711037"/>
          </a:xfrm>
        </p:spPr>
        <p:txBody>
          <a:bodyPr/>
          <a:lstStyle/>
          <a:p>
            <a:r>
              <a:rPr lang="en-US" dirty="0"/>
              <a:t>Autonomous Carrier Assistant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876800"/>
            <a:ext cx="2133600" cy="762000"/>
          </a:xfrm>
        </p:spPr>
        <p:txBody>
          <a:bodyPr/>
          <a:lstStyle/>
          <a:p>
            <a:r>
              <a:rPr lang="en-US" dirty="0"/>
              <a:t>CDR Report</a:t>
            </a:r>
          </a:p>
          <a:p>
            <a:endParaRPr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6496B16-C88F-4C7B-A79B-772330011456}"/>
              </a:ext>
            </a:extLst>
          </p:cNvPr>
          <p:cNvSpPr txBox="1">
            <a:spLocks/>
          </p:cNvSpPr>
          <p:nvPr/>
        </p:nvSpPr>
        <p:spPr bwMode="white">
          <a:xfrm>
            <a:off x="9067800" y="4419600"/>
            <a:ext cx="24384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Amine Chahli </a:t>
            </a:r>
          </a:p>
          <a:p>
            <a:r>
              <a:rPr lang="en-US" dirty="0"/>
              <a:t>Richard Garces </a:t>
            </a:r>
          </a:p>
          <a:p>
            <a:r>
              <a:rPr lang="en-US" dirty="0"/>
              <a:t>Muhammad Khan</a:t>
            </a:r>
          </a:p>
          <a:p>
            <a:r>
              <a:rPr lang="en-US" dirty="0"/>
              <a:t>Hunter Busa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53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08841"/>
          </a:xfrm>
        </p:spPr>
        <p:txBody>
          <a:bodyPr/>
          <a:lstStyle/>
          <a:p>
            <a:r>
              <a:rPr lang="en-US" dirty="0"/>
              <a:t>DC Motor / Driver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Specifications: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br>
              <a:rPr lang="en-US" b="1" dirty="0"/>
            </a:br>
            <a:r>
              <a:rPr lang="en-US" dirty="0"/>
              <a:t>Motor Diameter: 1.75“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Motor Length: 3.5“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Shaft Length: 0.375“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Shaft Diameter: 0.16“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Solderable Terminal: 0.189"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5600" y="2945195"/>
            <a:ext cx="4343400" cy="685800"/>
          </a:xfrm>
        </p:spPr>
        <p:txBody>
          <a:bodyPr/>
          <a:lstStyle/>
          <a:p>
            <a:r>
              <a:rPr lang="en-US" b="1" dirty="0"/>
              <a:t>Running motor under No Load</a:t>
            </a:r>
            <a:r>
              <a:rPr lang="en-US" dirty="0"/>
              <a:t>:</a:t>
            </a:r>
          </a:p>
          <a:p>
            <a:endParaRPr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F54C335-384D-4DAE-B334-BD1D079FEBE5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87342708"/>
              </p:ext>
            </p:extLst>
          </p:nvPr>
        </p:nvGraphicFramePr>
        <p:xfrm>
          <a:off x="6143985" y="3429000"/>
          <a:ext cx="5257801" cy="2514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4676">
                  <a:extLst>
                    <a:ext uri="{9D8B030D-6E8A-4147-A177-3AD203B41FA5}">
                      <a16:colId xmlns:a16="http://schemas.microsoft.com/office/drawing/2014/main" val="742676761"/>
                    </a:ext>
                  </a:extLst>
                </a:gridCol>
                <a:gridCol w="1684139">
                  <a:extLst>
                    <a:ext uri="{9D8B030D-6E8A-4147-A177-3AD203B41FA5}">
                      <a16:colId xmlns:a16="http://schemas.microsoft.com/office/drawing/2014/main" val="4070616290"/>
                    </a:ext>
                  </a:extLst>
                </a:gridCol>
                <a:gridCol w="1868986">
                  <a:extLst>
                    <a:ext uri="{9D8B030D-6E8A-4147-A177-3AD203B41FA5}">
                      <a16:colId xmlns:a16="http://schemas.microsoft.com/office/drawing/2014/main" val="837230596"/>
                    </a:ext>
                  </a:extLst>
                </a:gridCol>
              </a:tblGrid>
              <a:tr h="11332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chemeClr val="accent5"/>
                          </a:solidFill>
                          <a:effectLst/>
                        </a:rPr>
                        <a:t>Voltage </a:t>
                      </a:r>
                      <a:endParaRPr lang="en-US" sz="25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chemeClr val="accent5"/>
                          </a:solidFill>
                          <a:effectLst/>
                        </a:rPr>
                        <a:t>Current </a:t>
                      </a:r>
                      <a:endParaRPr lang="en-US" sz="25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chemeClr val="accent5"/>
                          </a:solidFill>
                          <a:effectLst/>
                        </a:rPr>
                        <a:t>Speed </a:t>
                      </a:r>
                      <a:endParaRPr lang="en-US" sz="25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798260"/>
                  </a:ext>
                </a:extLst>
              </a:tr>
              <a:tr h="4573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V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</a:rPr>
                        <a:t>270 mA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</a:rPr>
                        <a:t>7000 rpm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509977"/>
                  </a:ext>
                </a:extLst>
              </a:tr>
              <a:tr h="4573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V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240 mA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</a:rPr>
                        <a:t>3500 rpm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328510"/>
                  </a:ext>
                </a:extLst>
              </a:tr>
              <a:tr h="466616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V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210 mA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</a:rPr>
                        <a:t>1380 rpm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71476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95C10EB-6A7C-4356-9915-61531F11B802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8170" y="365891"/>
            <a:ext cx="5108447" cy="2400300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3000"/>
              </a:srgbClr>
            </a:outerShdw>
          </a:effectLst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bg1"/>
            </a:extrusionClr>
            <a:contourClr>
              <a:schemeClr val="tx2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A86622-08C7-4398-9005-F16EF40A68B8}"/>
              </a:ext>
            </a:extLst>
          </p:cNvPr>
          <p:cNvSpPr/>
          <p:nvPr/>
        </p:nvSpPr>
        <p:spPr>
          <a:xfrm>
            <a:off x="10363200" y="-60677"/>
            <a:ext cx="1912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Muhammad Khan</a:t>
            </a:r>
          </a:p>
        </p:txBody>
      </p:sp>
    </p:spTree>
    <p:extLst>
      <p:ext uri="{BB962C8B-B14F-4D97-AF65-F5344CB8AC3E}">
        <p14:creationId xmlns:p14="http://schemas.microsoft.com/office/powerpoint/2010/main" val="1475842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08841"/>
          </a:xfrm>
        </p:spPr>
        <p:txBody>
          <a:bodyPr/>
          <a:lstStyle/>
          <a:p>
            <a:r>
              <a:rPr lang="en-US" dirty="0"/>
              <a:t>Motor Driver</a:t>
            </a:r>
            <a:br>
              <a:rPr lang="en-US" dirty="0"/>
            </a:br>
            <a:r>
              <a:rPr lang="en-US" dirty="0"/>
              <a:t>L298N H-Bridge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5800" dirty="0"/>
              <a:t>Specification</a:t>
            </a:r>
          </a:p>
          <a:p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Dual H Bridge Motor Driver</a:t>
            </a:r>
          </a:p>
          <a:p>
            <a:r>
              <a:rPr lang="en-US" dirty="0"/>
              <a:t>L298N motor driver IC</a:t>
            </a:r>
          </a:p>
          <a:p>
            <a:r>
              <a:rPr lang="en-US" dirty="0"/>
              <a:t>Drives up to 2 bidirectional DC motors</a:t>
            </a:r>
          </a:p>
          <a:p>
            <a:r>
              <a:rPr lang="en-US" dirty="0"/>
              <a:t>Integrated 5V power regulator</a:t>
            </a:r>
          </a:p>
          <a:p>
            <a:r>
              <a:rPr lang="en-US" dirty="0"/>
              <a:t>5V – 35V drive voltage</a:t>
            </a:r>
          </a:p>
          <a:p>
            <a:r>
              <a:rPr lang="en-US" dirty="0"/>
              <a:t>2A max drive current</a:t>
            </a:r>
          </a:p>
          <a:p>
            <a:pPr marL="0" indent="0">
              <a:buNone/>
            </a:pP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8401" y="3124200"/>
            <a:ext cx="4343400" cy="2286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                                             Truth Table</a:t>
            </a:r>
          </a:p>
          <a:p>
            <a:endParaRPr dirty="0"/>
          </a:p>
        </p:txBody>
      </p:sp>
      <p:pic>
        <p:nvPicPr>
          <p:cNvPr id="23" name="Content Placeholder 22" descr="A circuit board&#10;&#10;Description automatically generated">
            <a:extLst>
              <a:ext uri="{FF2B5EF4-FFF2-40B4-BE49-F238E27FC236}">
                <a16:creationId xmlns:a16="http://schemas.microsoft.com/office/drawing/2014/main" id="{5E1AE547-EA43-48F1-AC79-77AACC8C57C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130" y="1981200"/>
            <a:ext cx="3791298" cy="35814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3D6CCA-D4E7-4AEF-B8D3-23D56F31F8D9}"/>
              </a:ext>
            </a:extLst>
          </p:cNvPr>
          <p:cNvSpPr/>
          <p:nvPr/>
        </p:nvSpPr>
        <p:spPr>
          <a:xfrm>
            <a:off x="10363200" y="-76200"/>
            <a:ext cx="1912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Muhammad Khan</a:t>
            </a:r>
          </a:p>
        </p:txBody>
      </p:sp>
    </p:spTree>
    <p:extLst>
      <p:ext uri="{BB962C8B-B14F-4D97-AF65-F5344CB8AC3E}">
        <p14:creationId xmlns:p14="http://schemas.microsoft.com/office/powerpoint/2010/main" val="2966617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371240"/>
          </a:xfrm>
        </p:spPr>
        <p:txBody>
          <a:bodyPr anchor="b"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H- Bridge           PMW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39E2A2-A501-4A70-BE54-E59C0B4EEF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600201" y="1752600"/>
            <a:ext cx="3505199" cy="304800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D890DA-AFFD-41D2-9496-A4D43824C1F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127262" y="1752600"/>
            <a:ext cx="3499079" cy="30440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5F29212-BBEC-4995-AE81-9C2D7E45BC7D}"/>
                  </a:ext>
                </a:extLst>
              </p14:cNvPr>
              <p14:cNvContentPartPr/>
              <p14:nvPr/>
            </p14:nvContentPartPr>
            <p14:xfrm>
              <a:off x="9368730" y="5531571"/>
              <a:ext cx="11520" cy="493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5F29212-BBEC-4995-AE81-9C2D7E45BC7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0090" y="5522931"/>
                <a:ext cx="2916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E1EFB78-1837-4CA2-B791-66338584E1F4}"/>
                  </a:ext>
                </a:extLst>
              </p14:cNvPr>
              <p14:cNvContentPartPr/>
              <p14:nvPr/>
            </p14:nvContentPartPr>
            <p14:xfrm>
              <a:off x="6629400" y="4572000"/>
              <a:ext cx="2340952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E1EFB78-1837-4CA2-B791-66338584E1F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20400" y="4563000"/>
                <a:ext cx="2358591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D06D108-E0CD-49BF-A7CF-DBAEAA4A359D}"/>
                  </a:ext>
                </a:extLst>
              </p14:cNvPr>
              <p14:cNvContentPartPr/>
              <p14:nvPr/>
            </p14:nvContentPartPr>
            <p14:xfrm>
              <a:off x="6630364" y="4326471"/>
              <a:ext cx="1847302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D06D108-E0CD-49BF-A7CF-DBAEAA4A359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21365" y="4317471"/>
                <a:ext cx="18649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598EEAB-4BC5-452C-9F35-0B85521E9583}"/>
                  </a:ext>
                </a:extLst>
              </p14:cNvPr>
              <p14:cNvContentPartPr/>
              <p14:nvPr/>
            </p14:nvContentPartPr>
            <p14:xfrm>
              <a:off x="8972553" y="4331392"/>
              <a:ext cx="360" cy="236299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598EEAB-4BC5-452C-9F35-0B85521E958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963553" y="4322400"/>
                <a:ext cx="18000" cy="2539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71A11EB-4C47-48BD-841D-BA4EE072277B}"/>
                  </a:ext>
                </a:extLst>
              </p14:cNvPr>
              <p14:cNvContentPartPr/>
              <p14:nvPr/>
            </p14:nvContentPartPr>
            <p14:xfrm>
              <a:off x="6646625" y="4331392"/>
              <a:ext cx="360" cy="235677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71A11EB-4C47-48BD-841D-BA4EE072277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637625" y="4322397"/>
                <a:ext cx="18000" cy="2533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A0310D0-C2B3-4D2C-A07C-0615533EEAFF}"/>
                  </a:ext>
                </a:extLst>
              </p14:cNvPr>
              <p14:cNvContentPartPr/>
              <p14:nvPr/>
            </p14:nvContentPartPr>
            <p14:xfrm>
              <a:off x="8905912" y="4324500"/>
              <a:ext cx="64440" cy="2606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A0310D0-C2B3-4D2C-A07C-0615533EEAF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896912" y="4315500"/>
                <a:ext cx="82080" cy="27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35DE948-B05F-487B-8580-4E7B73465642}"/>
                  </a:ext>
                </a:extLst>
              </p14:cNvPr>
              <p14:cNvContentPartPr/>
              <p14:nvPr/>
            </p14:nvContentPartPr>
            <p14:xfrm>
              <a:off x="7947105" y="4335788"/>
              <a:ext cx="1011960" cy="882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35DE948-B05F-487B-8580-4E7B7346564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938108" y="4326788"/>
                <a:ext cx="1029594" cy="1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49B89A1-5BAA-4B6B-B58D-01E1F86D8931}"/>
                  </a:ext>
                </a:extLst>
              </p14:cNvPr>
              <p14:cNvContentPartPr/>
              <p14:nvPr/>
            </p14:nvContentPartPr>
            <p14:xfrm>
              <a:off x="6637691" y="4479854"/>
              <a:ext cx="1114200" cy="900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49B89A1-5BAA-4B6B-B58D-01E1F86D893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628691" y="4470854"/>
                <a:ext cx="113184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3D6B9CB-DFFE-4143-8745-4EB27AF951E5}"/>
                  </a:ext>
                </a:extLst>
              </p14:cNvPr>
              <p14:cNvContentPartPr/>
              <p14:nvPr/>
            </p14:nvContentPartPr>
            <p14:xfrm flipV="1">
              <a:off x="6655199" y="4442386"/>
              <a:ext cx="1548585" cy="45719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3D6B9CB-DFFE-4143-8745-4EB27AF951E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 flipV="1">
                <a:off x="6646198" y="4433457"/>
                <a:ext cx="1566228" cy="632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E3C49A0-1681-4049-89EA-F9B29F91A873}"/>
                  </a:ext>
                </a:extLst>
              </p14:cNvPr>
              <p14:cNvContentPartPr/>
              <p14:nvPr/>
            </p14:nvContentPartPr>
            <p14:xfrm>
              <a:off x="6790994" y="4368775"/>
              <a:ext cx="1174271" cy="69135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E3C49A0-1681-4049-89EA-F9B29F91A87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781992" y="4359773"/>
                <a:ext cx="1191916" cy="867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5DB5AED-1FCB-4B81-AB13-782F9D68ABC4}"/>
                  </a:ext>
                </a:extLst>
              </p14:cNvPr>
              <p14:cNvContentPartPr/>
              <p14:nvPr/>
            </p14:nvContentPartPr>
            <p14:xfrm>
              <a:off x="6638411" y="4348492"/>
              <a:ext cx="1083240" cy="2469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5DB5AED-1FCB-4B81-AB13-782F9D68ABC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629411" y="4339505"/>
                <a:ext cx="1100880" cy="2645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553A8959-5146-4A96-823C-E093D5ED95F0}"/>
                  </a:ext>
                </a:extLst>
              </p14:cNvPr>
              <p14:cNvContentPartPr/>
              <p14:nvPr/>
            </p14:nvContentPartPr>
            <p14:xfrm>
              <a:off x="6762722" y="4310520"/>
              <a:ext cx="878040" cy="2206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553A8959-5146-4A96-823C-E093D5ED95F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753726" y="4301535"/>
                <a:ext cx="895673" cy="2382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229C1E35-3E46-4F96-B086-BFF6364F11B9}"/>
                  </a:ext>
                </a:extLst>
              </p14:cNvPr>
              <p14:cNvContentPartPr/>
              <p14:nvPr/>
            </p14:nvContentPartPr>
            <p14:xfrm>
              <a:off x="6649877" y="4392213"/>
              <a:ext cx="407520" cy="117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229C1E35-3E46-4F96-B086-BFF6364F11B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640877" y="4383185"/>
                <a:ext cx="425160" cy="1350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D740037D-5E70-482E-A637-AE8C8E36D197}"/>
                  </a:ext>
                </a:extLst>
              </p14:cNvPr>
              <p14:cNvContentPartPr/>
              <p14:nvPr/>
            </p14:nvContentPartPr>
            <p14:xfrm>
              <a:off x="6830570" y="4424394"/>
              <a:ext cx="533090" cy="95156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D740037D-5E70-482E-A637-AE8C8E36D19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821559" y="4415314"/>
                <a:ext cx="550752" cy="1129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67E2A9A-5D56-4CAA-88C5-024F908ADB07}"/>
                  </a:ext>
                </a:extLst>
              </p14:cNvPr>
              <p14:cNvContentPartPr/>
              <p14:nvPr/>
            </p14:nvContentPartPr>
            <p14:xfrm>
              <a:off x="7792803" y="4324500"/>
              <a:ext cx="1075320" cy="2318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67E2A9A-5D56-4CAA-88C5-024F908ADB0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783803" y="4315500"/>
                <a:ext cx="1092960" cy="24948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2933EE8F-2DEB-44AC-82C1-F89263DD45A2}"/>
              </a:ext>
            </a:extLst>
          </p:cNvPr>
          <p:cNvGrpSpPr/>
          <p:nvPr/>
        </p:nvGrpSpPr>
        <p:grpSpPr>
          <a:xfrm>
            <a:off x="6745425" y="4327917"/>
            <a:ext cx="2213640" cy="235897"/>
            <a:chOff x="6722329" y="5302382"/>
            <a:chExt cx="2675642" cy="28513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547CC5A-2E26-407D-A42B-ED30D4959A79}"/>
                    </a:ext>
                  </a:extLst>
                </p14:cNvPr>
                <p14:cNvContentPartPr/>
                <p14:nvPr/>
              </p14:nvContentPartPr>
              <p14:xfrm>
                <a:off x="7437051" y="5312832"/>
                <a:ext cx="1597320" cy="2746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547CC5A-2E26-407D-A42B-ED30D4959A7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428051" y="5303832"/>
                  <a:ext cx="161496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CE901BE-75BE-4037-8BFE-3866EA7ED503}"/>
                    </a:ext>
                  </a:extLst>
                </p14:cNvPr>
                <p14:cNvContentPartPr/>
                <p14:nvPr/>
              </p14:nvContentPartPr>
              <p14:xfrm>
                <a:off x="9126171" y="5554752"/>
                <a:ext cx="262440" cy="9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CE901BE-75BE-4037-8BFE-3866EA7ED50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117171" y="5545752"/>
                  <a:ext cx="28008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E1D851F-A2F8-40E2-B8E3-6725A8BF2CF3}"/>
                    </a:ext>
                  </a:extLst>
                </p14:cNvPr>
                <p14:cNvContentPartPr/>
                <p14:nvPr/>
              </p14:nvContentPartPr>
              <p14:xfrm>
                <a:off x="8711091" y="5520552"/>
                <a:ext cx="686880" cy="550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E1D851F-A2F8-40E2-B8E3-6725A8BF2CF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702451" y="5511912"/>
                  <a:ext cx="70452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F5B805F-34C2-409D-AE5E-D1198EBC3835}"/>
                    </a:ext>
                  </a:extLst>
                </p14:cNvPr>
                <p14:cNvContentPartPr/>
                <p14:nvPr/>
              </p14:nvContentPartPr>
              <p14:xfrm>
                <a:off x="6729169" y="5302382"/>
                <a:ext cx="50400" cy="2379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F5B805F-34C2-409D-AE5E-D1198EBC383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720529" y="5293382"/>
                  <a:ext cx="6804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13B673A-5058-41E9-B364-EA578316E6D4}"/>
                    </a:ext>
                  </a:extLst>
                </p14:cNvPr>
                <p14:cNvContentPartPr/>
                <p14:nvPr/>
              </p14:nvContentPartPr>
              <p14:xfrm>
                <a:off x="6722329" y="5572742"/>
                <a:ext cx="55080" cy="39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13B673A-5058-41E9-B364-EA578316E6D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713689" y="5564102"/>
                  <a:ext cx="7272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D227B79-481F-47ED-9B9A-8CA99190DE11}"/>
                    </a:ext>
                  </a:extLst>
                </p14:cNvPr>
                <p14:cNvContentPartPr/>
                <p14:nvPr/>
              </p14:nvContentPartPr>
              <p14:xfrm>
                <a:off x="6734929" y="5584262"/>
                <a:ext cx="43200" cy="32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D227B79-481F-47ED-9B9A-8CA99190DE1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725929" y="5575622"/>
                  <a:ext cx="608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999FF6B-B69A-4C17-BE4F-F6DD9C11F646}"/>
                    </a:ext>
                  </a:extLst>
                </p14:cNvPr>
                <p14:cNvContentPartPr/>
                <p14:nvPr/>
              </p14:nvContentPartPr>
              <p14:xfrm>
                <a:off x="8950065" y="5364004"/>
                <a:ext cx="425520" cy="184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F999FF6B-B69A-4C17-BE4F-F6DD9C11F64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941425" y="5355004"/>
                  <a:ext cx="443160" cy="201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663265A-1A7C-420E-A6EB-11B9B4FE9038}"/>
              </a:ext>
            </a:extLst>
          </p:cNvPr>
          <p:cNvSpPr/>
          <p:nvPr/>
        </p:nvSpPr>
        <p:spPr>
          <a:xfrm>
            <a:off x="1524000" y="653148"/>
            <a:ext cx="6676828" cy="1286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Dc motor Control with L298N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 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674D02-8ECE-4CF6-A00F-21917BC05A62}"/>
              </a:ext>
            </a:extLst>
          </p:cNvPr>
          <p:cNvSpPr/>
          <p:nvPr/>
        </p:nvSpPr>
        <p:spPr>
          <a:xfrm>
            <a:off x="1675970" y="5040838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Roboto"/>
              </a:rPr>
              <a:t>PWM – For controlling speed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Roboto"/>
              </a:rPr>
              <a:t>H-Bridge – For controlling rotation direction</a:t>
            </a:r>
            <a:endParaRPr lang="en-US" b="0" i="0" dirty="0">
              <a:effectLst/>
              <a:latin typeface="Roboto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2FAAFB0-8CB5-4815-8EC9-ADD077DECF85}"/>
                  </a:ext>
                </a:extLst>
              </p14:cNvPr>
              <p14:cNvContentPartPr/>
              <p14:nvPr/>
            </p14:nvContentPartPr>
            <p14:xfrm>
              <a:off x="6639374" y="4470237"/>
              <a:ext cx="533090" cy="95156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2FAAFB0-8CB5-4815-8EC9-ADD077DECF8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630363" y="4461157"/>
                <a:ext cx="550752" cy="1129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F88826F-8AFA-4711-B72E-71A6C03E9564}"/>
                  </a:ext>
                </a:extLst>
              </p14:cNvPr>
              <p14:cNvContentPartPr/>
              <p14:nvPr/>
            </p14:nvContentPartPr>
            <p14:xfrm>
              <a:off x="7542887" y="4472535"/>
              <a:ext cx="533090" cy="95156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F88826F-8AFA-4711-B72E-71A6C03E956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533876" y="4463455"/>
                <a:ext cx="550752" cy="112952"/>
              </a:xfrm>
              <a:prstGeom prst="rect">
                <a:avLst/>
              </a:prstGeom>
            </p:spPr>
          </p:pic>
        </mc:Fallback>
      </mc:AlternateContent>
      <p:sp>
        <p:nvSpPr>
          <p:cNvPr id="50" name="Straight Connector 49">
            <a:extLst>
              <a:ext uri="{FF2B5EF4-FFF2-40B4-BE49-F238E27FC236}">
                <a16:creationId xmlns:a16="http://schemas.microsoft.com/office/drawing/2014/main" id="{E6CCA9CF-A5F9-491B-B915-C338F41D9BFC}"/>
              </a:ext>
            </a:extLst>
          </p:cNvPr>
          <p:cNvSpPr/>
          <p:nvPr/>
        </p:nvSpPr>
        <p:spPr>
          <a:xfrm>
            <a:off x="7081200" y="4479120"/>
            <a:ext cx="182880" cy="0"/>
          </a:xfrm>
          <a:prstGeom prst="line">
            <a:avLst/>
          </a:prstGeom>
          <a:solidFill>
            <a:srgbClr val="33CCFF">
              <a:alpha val="5000"/>
            </a:srgbClr>
          </a:solidFill>
          <a:ln w="18000">
            <a:solidFill>
              <a:srgbClr val="33CCFF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en-US">
              <a:solidFill>
                <a:srgbClr val="33CCFF"/>
              </a:solidFill>
            </a:endParaRPr>
          </a:p>
        </p:txBody>
      </p:sp>
      <p:sp>
        <p:nvSpPr>
          <p:cNvPr id="41" name="Straight Connector 40">
            <a:extLst>
              <a:ext uri="{FF2B5EF4-FFF2-40B4-BE49-F238E27FC236}">
                <a16:creationId xmlns:a16="http://schemas.microsoft.com/office/drawing/2014/main" id="{FC67F016-F8D9-4069-8413-2CE85143634E}"/>
              </a:ext>
            </a:extLst>
          </p:cNvPr>
          <p:cNvSpPr/>
          <p:nvPr/>
        </p:nvSpPr>
        <p:spPr>
          <a:xfrm flipH="1">
            <a:off x="6840604" y="4508416"/>
            <a:ext cx="303166" cy="56965"/>
          </a:xfrm>
          <a:prstGeom prst="line">
            <a:avLst/>
          </a:prstGeom>
          <a:solidFill>
            <a:srgbClr val="33CCFF">
              <a:alpha val="5000"/>
            </a:srgbClr>
          </a:solidFill>
          <a:ln w="18000">
            <a:solidFill>
              <a:srgbClr val="33CCFF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en-US">
              <a:solidFill>
                <a:srgbClr val="33CCFF"/>
              </a:solidFill>
            </a:endParaRPr>
          </a:p>
        </p:txBody>
      </p:sp>
      <p:sp>
        <p:nvSpPr>
          <p:cNvPr id="43" name="Straight Connector 42">
            <a:extLst>
              <a:ext uri="{FF2B5EF4-FFF2-40B4-BE49-F238E27FC236}">
                <a16:creationId xmlns:a16="http://schemas.microsoft.com/office/drawing/2014/main" id="{46ADB777-536C-4FB6-AF07-ACC11A46B405}"/>
              </a:ext>
            </a:extLst>
          </p:cNvPr>
          <p:cNvSpPr/>
          <p:nvPr/>
        </p:nvSpPr>
        <p:spPr>
          <a:xfrm flipH="1">
            <a:off x="6935691" y="4502255"/>
            <a:ext cx="303166" cy="56965"/>
          </a:xfrm>
          <a:prstGeom prst="line">
            <a:avLst/>
          </a:prstGeom>
          <a:solidFill>
            <a:srgbClr val="33CCFF">
              <a:alpha val="5000"/>
            </a:srgbClr>
          </a:solidFill>
          <a:ln w="18000">
            <a:solidFill>
              <a:srgbClr val="33CCFF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en-US">
              <a:solidFill>
                <a:srgbClr val="33CCFF"/>
              </a:solidFill>
            </a:endParaRPr>
          </a:p>
        </p:txBody>
      </p:sp>
      <p:sp>
        <p:nvSpPr>
          <p:cNvPr id="46" name="Straight Connector 45">
            <a:extLst>
              <a:ext uri="{FF2B5EF4-FFF2-40B4-BE49-F238E27FC236}">
                <a16:creationId xmlns:a16="http://schemas.microsoft.com/office/drawing/2014/main" id="{C73617D9-8132-4A35-B1BC-2196EE661CE0}"/>
              </a:ext>
            </a:extLst>
          </p:cNvPr>
          <p:cNvSpPr/>
          <p:nvPr/>
        </p:nvSpPr>
        <p:spPr>
          <a:xfrm flipH="1" flipV="1">
            <a:off x="6946021" y="4527336"/>
            <a:ext cx="626996" cy="635"/>
          </a:xfrm>
          <a:prstGeom prst="line">
            <a:avLst/>
          </a:prstGeom>
          <a:solidFill>
            <a:srgbClr val="33CCFF">
              <a:alpha val="5000"/>
            </a:srgbClr>
          </a:solidFill>
          <a:ln w="18000">
            <a:solidFill>
              <a:srgbClr val="33CCFF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en-US">
              <a:solidFill>
                <a:srgbClr val="33CC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2AB668-2444-45C2-803A-6AD17B2EB521}"/>
              </a:ext>
            </a:extLst>
          </p:cNvPr>
          <p:cNvSpPr/>
          <p:nvPr/>
        </p:nvSpPr>
        <p:spPr>
          <a:xfrm>
            <a:off x="10363200" y="-49943"/>
            <a:ext cx="1912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Muhammad Khan</a:t>
            </a:r>
          </a:p>
        </p:txBody>
      </p:sp>
    </p:spTree>
    <p:extLst>
      <p:ext uri="{BB962C8B-B14F-4D97-AF65-F5344CB8AC3E}">
        <p14:creationId xmlns:p14="http://schemas.microsoft.com/office/powerpoint/2010/main" val="215988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C77542-5F1F-41A1-B128-C4FFBED7CDF2}"/>
              </a:ext>
            </a:extLst>
          </p:cNvPr>
          <p:cNvSpPr/>
          <p:nvPr/>
        </p:nvSpPr>
        <p:spPr>
          <a:xfrm>
            <a:off x="685800" y="341922"/>
            <a:ext cx="1013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spinning direction of a motor can be controlled by applying either a logic HIGH(5 Volts) or logic LOW(Ground) to these inputs. The table illustrates how this is done.</a:t>
            </a:r>
          </a:p>
        </p:txBody>
      </p:sp>
      <p:graphicFrame>
        <p:nvGraphicFramePr>
          <p:cNvPr id="3" name="Table 14">
            <a:extLst>
              <a:ext uri="{FF2B5EF4-FFF2-40B4-BE49-F238E27FC236}">
                <a16:creationId xmlns:a16="http://schemas.microsoft.com/office/drawing/2014/main" id="{A1605F57-C29E-4DC1-8F76-8992E39FBF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6321544"/>
              </p:ext>
            </p:extLst>
          </p:nvPr>
        </p:nvGraphicFramePr>
        <p:xfrm>
          <a:off x="762000" y="1219200"/>
          <a:ext cx="9829800" cy="4419599"/>
        </p:xfrm>
        <a:graphic>
          <a:graphicData uri="http://schemas.openxmlformats.org/drawingml/2006/table">
            <a:tbl>
              <a:tblPr firstRow="1" bandRow="1">
                <a:effectLst>
                  <a:innerShdw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3276600">
                  <a:extLst>
                    <a:ext uri="{9D8B030D-6E8A-4147-A177-3AD203B41FA5}">
                      <a16:colId xmlns:a16="http://schemas.microsoft.com/office/drawing/2014/main" val="300598308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3084446982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1847892725"/>
                    </a:ext>
                  </a:extLst>
                </a:gridCol>
              </a:tblGrid>
              <a:tr h="85303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effectLst/>
                        </a:rPr>
                        <a:t>Input1</a:t>
                      </a:r>
                    </a:p>
                  </a:txBody>
                  <a:tcPr marL="43543" marR="43543" marT="43543" marB="43543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effectLst/>
                        </a:rPr>
                        <a:t>Input2</a:t>
                      </a:r>
                    </a:p>
                  </a:txBody>
                  <a:tcPr marL="43543" marR="43543" marT="43543" marB="43543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effectLst/>
                        </a:rPr>
                        <a:t>Spinning Direction</a:t>
                      </a:r>
                    </a:p>
                  </a:txBody>
                  <a:tcPr marL="43543" marR="43543" marT="43543" marB="43543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586177"/>
                  </a:ext>
                </a:extLst>
              </a:tr>
              <a:tr h="8916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Low(0)</a:t>
                      </a:r>
                    </a:p>
                  </a:txBody>
                  <a:tcPr marL="43543" marR="43543" marT="43543" marB="4354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effectLst/>
                        </a:rPr>
                        <a:t>Low(0)</a:t>
                      </a:r>
                    </a:p>
                  </a:txBody>
                  <a:tcPr marL="43543" marR="43543" marT="43543" marB="4354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Motor OFF</a:t>
                      </a:r>
                    </a:p>
                  </a:txBody>
                  <a:tcPr marL="43543" marR="43543" marT="43543" marB="4354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989058"/>
                  </a:ext>
                </a:extLst>
              </a:tr>
              <a:tr h="8916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High(1)</a:t>
                      </a:r>
                    </a:p>
                  </a:txBody>
                  <a:tcPr marL="43543" marR="43543" marT="43543" marB="4354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Low(0)</a:t>
                      </a:r>
                    </a:p>
                  </a:txBody>
                  <a:tcPr marL="43543" marR="43543" marT="43543" marB="4354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Forward</a:t>
                      </a:r>
                    </a:p>
                  </a:txBody>
                  <a:tcPr marL="43543" marR="43543" marT="43543" marB="4354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937006"/>
                  </a:ext>
                </a:extLst>
              </a:tr>
              <a:tr h="8916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Low(0)</a:t>
                      </a:r>
                    </a:p>
                  </a:txBody>
                  <a:tcPr marL="43543" marR="43543" marT="43543" marB="4354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High(1)</a:t>
                      </a:r>
                    </a:p>
                  </a:txBody>
                  <a:tcPr marL="43543" marR="43543" marT="43543" marB="4354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Backward</a:t>
                      </a:r>
                    </a:p>
                  </a:txBody>
                  <a:tcPr marL="43543" marR="43543" marT="43543" marB="4354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218578"/>
                  </a:ext>
                </a:extLst>
              </a:tr>
              <a:tr h="8916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effectLst/>
                        </a:rPr>
                        <a:t>High(1)</a:t>
                      </a:r>
                    </a:p>
                  </a:txBody>
                  <a:tcPr marL="43543" marR="43543" marT="43543" marB="4354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High(1)</a:t>
                      </a:r>
                    </a:p>
                  </a:txBody>
                  <a:tcPr marL="43543" marR="43543" marT="43543" marB="4354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effectLst/>
                        </a:rPr>
                        <a:t>Motor OFF</a:t>
                      </a:r>
                    </a:p>
                  </a:txBody>
                  <a:tcPr marL="43543" marR="43543" marT="43543" marB="4354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12395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FCA2C6B-E370-407E-8037-0956BC0DE898}"/>
              </a:ext>
            </a:extLst>
          </p:cNvPr>
          <p:cNvSpPr/>
          <p:nvPr/>
        </p:nvSpPr>
        <p:spPr>
          <a:xfrm>
            <a:off x="10363200" y="-27410"/>
            <a:ext cx="1912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Muhammad Khan</a:t>
            </a:r>
          </a:p>
        </p:txBody>
      </p:sp>
    </p:spTree>
    <p:extLst>
      <p:ext uri="{BB962C8B-B14F-4D97-AF65-F5344CB8AC3E}">
        <p14:creationId xmlns:p14="http://schemas.microsoft.com/office/powerpoint/2010/main" val="3661180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Motor Driver Setup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1C11CB-45B1-4B3B-B6FA-16CFC7A5D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1200" y="1752600"/>
            <a:ext cx="7421217" cy="4267200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97C82F-5A9B-439F-B8C6-EACE5A381CEC}"/>
              </a:ext>
            </a:extLst>
          </p:cNvPr>
          <p:cNvSpPr/>
          <p:nvPr/>
        </p:nvSpPr>
        <p:spPr>
          <a:xfrm>
            <a:off x="10363200" y="0"/>
            <a:ext cx="1912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Muhammad Khan</a:t>
            </a:r>
          </a:p>
        </p:txBody>
      </p:sp>
    </p:spTree>
    <p:extLst>
      <p:ext uri="{BB962C8B-B14F-4D97-AF65-F5344CB8AC3E}">
        <p14:creationId xmlns:p14="http://schemas.microsoft.com/office/powerpoint/2010/main" val="1857640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Comparison</a:t>
            </a:r>
            <a:endParaRPr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3C637A4-AF0E-431F-8B67-B142B7A207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826634"/>
              </p:ext>
            </p:extLst>
          </p:nvPr>
        </p:nvGraphicFramePr>
        <p:xfrm>
          <a:off x="1676400" y="1905000"/>
          <a:ext cx="9904047" cy="44227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30364">
                  <a:extLst>
                    <a:ext uri="{9D8B030D-6E8A-4147-A177-3AD203B41FA5}">
                      <a16:colId xmlns:a16="http://schemas.microsoft.com/office/drawing/2014/main" val="1431189376"/>
                    </a:ext>
                  </a:extLst>
                </a:gridCol>
                <a:gridCol w="2524561">
                  <a:extLst>
                    <a:ext uri="{9D8B030D-6E8A-4147-A177-3AD203B41FA5}">
                      <a16:colId xmlns:a16="http://schemas.microsoft.com/office/drawing/2014/main" val="298537135"/>
                    </a:ext>
                  </a:extLst>
                </a:gridCol>
                <a:gridCol w="2718758">
                  <a:extLst>
                    <a:ext uri="{9D8B030D-6E8A-4147-A177-3AD203B41FA5}">
                      <a16:colId xmlns:a16="http://schemas.microsoft.com/office/drawing/2014/main" val="224591295"/>
                    </a:ext>
                  </a:extLst>
                </a:gridCol>
                <a:gridCol w="2330364">
                  <a:extLst>
                    <a:ext uri="{9D8B030D-6E8A-4147-A177-3AD203B41FA5}">
                      <a16:colId xmlns:a16="http://schemas.microsoft.com/office/drawing/2014/main" val="2817040828"/>
                    </a:ext>
                  </a:extLst>
                </a:gridCol>
              </a:tblGrid>
              <a:tr h="12750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500" u="none" strike="noStrike" dirty="0">
                          <a:effectLst/>
                        </a:rPr>
                        <a:t>Ultrasonic 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500" u="none" strike="noStrike" dirty="0">
                          <a:effectLst/>
                        </a:rPr>
                        <a:t>Infrared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500" u="none" strike="noStrike" dirty="0">
                          <a:effectLst/>
                        </a:rPr>
                        <a:t>Ping 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40765"/>
                  </a:ext>
                </a:extLst>
              </a:tr>
              <a:tr h="6295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tx1"/>
                          </a:solidFill>
                          <a:effectLst/>
                        </a:rPr>
                        <a:t>Range 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1"/>
                          </a:solidFill>
                          <a:effectLst/>
                        </a:rPr>
                        <a:t>2-400cm 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1"/>
                          </a:solidFill>
                          <a:effectLst/>
                        </a:rPr>
                        <a:t>2-40 cm 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3-300cm 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696779"/>
                  </a:ext>
                </a:extLst>
              </a:tr>
              <a:tr h="6295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tx1"/>
                          </a:solidFill>
                          <a:effectLst/>
                        </a:rPr>
                        <a:t>Cost 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$1.50 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1"/>
                          </a:solidFill>
                          <a:effectLst/>
                        </a:rPr>
                        <a:t>$8.95 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1"/>
                          </a:solidFill>
                          <a:effectLst/>
                        </a:rPr>
                        <a:t>$29.99 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007671"/>
                  </a:ext>
                </a:extLst>
              </a:tr>
              <a:tr h="6295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tx1"/>
                          </a:solidFill>
                          <a:effectLst/>
                        </a:rPr>
                        <a:t>Accuracy 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1"/>
                          </a:solidFill>
                          <a:effectLst/>
                        </a:rPr>
                        <a:t>Good 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1"/>
                          </a:solidFill>
                          <a:effectLst/>
                        </a:rPr>
                        <a:t>Fair 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1"/>
                          </a:solidFill>
                          <a:effectLst/>
                        </a:rPr>
                        <a:t>Excellent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611918"/>
                  </a:ext>
                </a:extLst>
              </a:tr>
              <a:tr h="6295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tx1"/>
                          </a:solidFill>
                          <a:effectLst/>
                        </a:rPr>
                        <a:t>Frequancy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40 kHz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1"/>
                          </a:solidFill>
                          <a:effectLst/>
                        </a:rPr>
                        <a:t>353 THz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1"/>
                          </a:solidFill>
                          <a:effectLst/>
                        </a:rPr>
                        <a:t>40 kHz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361019"/>
                  </a:ext>
                </a:extLst>
              </a:tr>
              <a:tr h="6295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tx1"/>
                          </a:solidFill>
                          <a:effectLst/>
                        </a:rPr>
                        <a:t>Beam Pattern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Conical 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Narrow Line 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Narrow Angle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773330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D030554F-6B9C-4AB3-9BE0-5B0748D14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2362200"/>
            <a:ext cx="947057" cy="532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E58C6C-229B-456E-B6FD-14542415D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848600" y="2330361"/>
            <a:ext cx="1066800" cy="5994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0BD094-6410-4092-9D17-D5C36C7D0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6457" y="2330361"/>
            <a:ext cx="875042" cy="4732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88518C-F08D-41C0-974C-9D92345048E7}"/>
              </a:ext>
            </a:extLst>
          </p:cNvPr>
          <p:cNvSpPr/>
          <p:nvPr/>
        </p:nvSpPr>
        <p:spPr>
          <a:xfrm>
            <a:off x="10363200" y="-64532"/>
            <a:ext cx="1912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Muhammad Khan</a:t>
            </a:r>
          </a:p>
        </p:txBody>
      </p:sp>
    </p:spTree>
    <p:extLst>
      <p:ext uri="{BB962C8B-B14F-4D97-AF65-F5344CB8AC3E}">
        <p14:creationId xmlns:p14="http://schemas.microsoft.com/office/powerpoint/2010/main" val="4145261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08841"/>
          </a:xfrm>
        </p:spPr>
        <p:txBody>
          <a:bodyPr/>
          <a:lstStyle/>
          <a:p>
            <a:r>
              <a:rPr lang="en-US" dirty="0"/>
              <a:t>HC-SR04 Ultrasonic Sensor</a:t>
            </a:r>
            <a:br>
              <a:rPr lang="en-US" dirty="0"/>
            </a:b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066800"/>
            <a:ext cx="4343400" cy="685800"/>
          </a:xfrm>
        </p:spPr>
        <p:txBody>
          <a:bodyPr>
            <a:normAutofit fontScale="92500" lnSpcReduction="10000"/>
          </a:bodyPr>
          <a:lstStyle/>
          <a:p>
            <a:r>
              <a:rPr lang="en-US" sz="4100" dirty="0"/>
              <a:t>Specification</a:t>
            </a:r>
          </a:p>
          <a:p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7048" y="1676400"/>
            <a:ext cx="4343400" cy="441960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Working Voltage: DC 5V</a:t>
            </a:r>
          </a:p>
          <a:p>
            <a:r>
              <a:rPr lang="en-US" dirty="0"/>
              <a:t>Working Current: 15mA</a:t>
            </a:r>
          </a:p>
          <a:p>
            <a:r>
              <a:rPr lang="en-US" dirty="0"/>
              <a:t>Working Frequency: 40Hz</a:t>
            </a:r>
          </a:p>
          <a:p>
            <a:r>
              <a:rPr lang="en-US" dirty="0"/>
              <a:t>Max Range: 400cm</a:t>
            </a:r>
          </a:p>
          <a:p>
            <a:r>
              <a:rPr lang="en-US" dirty="0"/>
              <a:t>Min Range: 2cm</a:t>
            </a:r>
          </a:p>
          <a:p>
            <a:r>
              <a:rPr lang="en-US" dirty="0"/>
              <a:t>Measuring Angle: 15 degree</a:t>
            </a:r>
          </a:p>
          <a:p>
            <a:r>
              <a:rPr lang="en-US" dirty="0"/>
              <a:t>Trigger Input Signal: 10µS TTL pulse</a:t>
            </a:r>
          </a:p>
          <a:p>
            <a:r>
              <a:rPr lang="en-US" dirty="0"/>
              <a:t>Echo Output Signal Input TTL lever signal and the range in proportion</a:t>
            </a:r>
          </a:p>
          <a:p>
            <a:r>
              <a:rPr lang="en-US" dirty="0"/>
              <a:t>Dimension 45 * 20 * 15mm</a:t>
            </a:r>
          </a:p>
          <a:p>
            <a:pPr marL="0" indent="0">
              <a:buNone/>
            </a:pPr>
            <a:endParaRPr dirty="0"/>
          </a:p>
        </p:txBody>
      </p:sp>
      <p:pic>
        <p:nvPicPr>
          <p:cNvPr id="9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5171A4DA-530F-45E0-BB4D-CCF451A0BB3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20189"/>
            <a:ext cx="3991939" cy="3439661"/>
          </a:xfrm>
          <a:effectLst>
            <a:outerShdw blurRad="50800" dist="50800" dir="5400000" algn="ctr" rotWithShape="0">
              <a:schemeClr val="tx2"/>
            </a:outerShdw>
          </a:effectLst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BFF9D6-3A0E-42D5-A183-66C8DE0F76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91399" y="4016154"/>
            <a:ext cx="4220539" cy="215604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2500" b="1" dirty="0"/>
              <a:t>Advantages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/>
              <a:t>High sensitivity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/>
              <a:t>Easy to detect external or deep object 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/>
              <a:t>Greater Accuracy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/>
              <a:t>Low Power Consumption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/>
              <a:t>Low Cost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57E66E-9150-4D7B-9CD4-AAA9E3A6B6CD}"/>
              </a:ext>
            </a:extLst>
          </p:cNvPr>
          <p:cNvSpPr/>
          <p:nvPr/>
        </p:nvSpPr>
        <p:spPr>
          <a:xfrm>
            <a:off x="10363200" y="-43512"/>
            <a:ext cx="1912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Muhammad Khan</a:t>
            </a:r>
          </a:p>
        </p:txBody>
      </p:sp>
    </p:spTree>
    <p:extLst>
      <p:ext uri="{BB962C8B-B14F-4D97-AF65-F5344CB8AC3E}">
        <p14:creationId xmlns:p14="http://schemas.microsoft.com/office/powerpoint/2010/main" val="3410496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D5698-F3B2-4C2A-B6E2-C2FD171F0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510" y="407278"/>
            <a:ext cx="9144000" cy="609600"/>
          </a:xfrm>
        </p:spPr>
        <p:txBody>
          <a:bodyPr/>
          <a:lstStyle/>
          <a:p>
            <a:r>
              <a:rPr lang="en-US" dirty="0"/>
              <a:t>Battery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67703AC-856E-49EA-9A10-D8971A0821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9228745"/>
              </p:ext>
            </p:extLst>
          </p:nvPr>
        </p:nvGraphicFramePr>
        <p:xfrm>
          <a:off x="990600" y="990601"/>
          <a:ext cx="10287000" cy="5410198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197589">
                  <a:extLst>
                    <a:ext uri="{9D8B030D-6E8A-4147-A177-3AD203B41FA5}">
                      <a16:colId xmlns:a16="http://schemas.microsoft.com/office/drawing/2014/main" val="2766237815"/>
                    </a:ext>
                  </a:extLst>
                </a:gridCol>
                <a:gridCol w="1648193">
                  <a:extLst>
                    <a:ext uri="{9D8B030D-6E8A-4147-A177-3AD203B41FA5}">
                      <a16:colId xmlns:a16="http://schemas.microsoft.com/office/drawing/2014/main" val="2448918779"/>
                    </a:ext>
                  </a:extLst>
                </a:gridCol>
                <a:gridCol w="1837641">
                  <a:extLst>
                    <a:ext uri="{9D8B030D-6E8A-4147-A177-3AD203B41FA5}">
                      <a16:colId xmlns:a16="http://schemas.microsoft.com/office/drawing/2014/main" val="401759844"/>
                    </a:ext>
                  </a:extLst>
                </a:gridCol>
                <a:gridCol w="966183">
                  <a:extLst>
                    <a:ext uri="{9D8B030D-6E8A-4147-A177-3AD203B41FA5}">
                      <a16:colId xmlns:a16="http://schemas.microsoft.com/office/drawing/2014/main" val="970112637"/>
                    </a:ext>
                  </a:extLst>
                </a:gridCol>
                <a:gridCol w="1686085">
                  <a:extLst>
                    <a:ext uri="{9D8B030D-6E8A-4147-A177-3AD203B41FA5}">
                      <a16:colId xmlns:a16="http://schemas.microsoft.com/office/drawing/2014/main" val="1463874520"/>
                    </a:ext>
                  </a:extLst>
                </a:gridCol>
                <a:gridCol w="1951309">
                  <a:extLst>
                    <a:ext uri="{9D8B030D-6E8A-4147-A177-3AD203B41FA5}">
                      <a16:colId xmlns:a16="http://schemas.microsoft.com/office/drawing/2014/main" val="2534398491"/>
                    </a:ext>
                  </a:extLst>
                </a:gridCol>
              </a:tblGrid>
              <a:tr h="1079315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878727"/>
                  </a:ext>
                </a:extLst>
              </a:tr>
              <a:tr h="532366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87935"/>
                  </a:ext>
                </a:extLst>
              </a:tr>
              <a:tr h="589738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825087"/>
                  </a:ext>
                </a:extLst>
              </a:tr>
              <a:tr h="532366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923632"/>
                  </a:ext>
                </a:extLst>
              </a:tr>
              <a:tr h="532366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286586"/>
                  </a:ext>
                </a:extLst>
              </a:tr>
              <a:tr h="532366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044854"/>
                  </a:ext>
                </a:extLst>
              </a:tr>
              <a:tr h="532366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863020"/>
                  </a:ext>
                </a:extLst>
              </a:tr>
              <a:tr h="1079315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98132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25E207A-F90A-4A78-91F2-6C6842DBF7C7}"/>
              </a:ext>
            </a:extLst>
          </p:cNvPr>
          <p:cNvSpPr/>
          <p:nvPr/>
        </p:nvSpPr>
        <p:spPr>
          <a:xfrm>
            <a:off x="1143000" y="4369474"/>
            <a:ext cx="10363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Fast and simple charge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provides over 1000 charge/discharge cycles.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 shelf life – in any state-of-charge.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NiCd is the lowest cost battery in terms of cost per cycle.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Available in a wide range of sizes and performance options — most NiCd cells are cylindrical.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84DE60-5847-42A6-A564-B29AE6740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10050"/>
            <a:ext cx="9525000" cy="31662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08D38F4-AB7D-4BA7-AC86-95DF794244DE}"/>
              </a:ext>
            </a:extLst>
          </p:cNvPr>
          <p:cNvSpPr/>
          <p:nvPr/>
        </p:nvSpPr>
        <p:spPr>
          <a:xfrm>
            <a:off x="10820400" y="-28903"/>
            <a:ext cx="1452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Amine </a:t>
            </a:r>
            <a:r>
              <a:rPr lang="en-US" dirty="0" err="1"/>
              <a:t>Chahli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338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9F2CE0C-571C-4D68-A935-4BDD7E6DE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Bluetooth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DEF3DF-1F56-48A3-9BEE-4E26FAE00F11}"/>
              </a:ext>
            </a:extLst>
          </p:cNvPr>
          <p:cNvSpPr/>
          <p:nvPr/>
        </p:nvSpPr>
        <p:spPr>
          <a:xfrm>
            <a:off x="1524000" y="1825625"/>
            <a:ext cx="4343400" cy="4270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</a:schemeClr>
                </a:solidFill>
              </a:rPr>
              <a:t>This is the HC-05 Bluetooth module for the Arduino.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</a:schemeClr>
                </a:solidFill>
              </a:rPr>
              <a:t>The purpose of this is to connect the Arduino to the mobile app and send information through it.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</a:schemeClr>
                </a:solidFill>
              </a:rPr>
              <a:t>Plenty of online resources and tutorials that use this exact Bluetooth module.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</a:schemeClr>
                </a:solidFill>
              </a:rPr>
              <a:t>Operating Voltage of 4 – 6 Volts with a current of 30mA.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</a:schemeClr>
                </a:solidFill>
              </a:rPr>
              <a:t>It uses Frequency-Hopping Spread spectrum (FHSS) to send its signals.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</a:schemeClr>
                </a:solidFill>
              </a:rPr>
              <a:t>It has a range of up to 100m.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</a:schemeClr>
                </a:solidFill>
              </a:rPr>
              <a:t>Master/Slave mode.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</a:schemeClr>
                </a:solidFill>
              </a:rPr>
              <a:t>This is important for sending information from the microcontroller to the phone or vice versa.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</a:schemeClr>
                </a:solidFill>
              </a:rPr>
              <a:t>Cost 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</a:rPr>
              <a:t>effictive</a:t>
            </a:r>
            <a:endParaRPr lang="en-US" sz="1400" dirty="0">
              <a:solidFill>
                <a:schemeClr val="tx1">
                  <a:lumMod val="8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endParaRPr lang="en-US" sz="1400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0F494E-23CF-4901-915D-E7D319BFF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517306">
            <a:off x="7690267" y="1825625"/>
            <a:ext cx="1180584" cy="3127375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D66288-CBE4-411D-B6CB-11B9C7AF320E}"/>
              </a:ext>
            </a:extLst>
          </p:cNvPr>
          <p:cNvSpPr/>
          <p:nvPr/>
        </p:nvSpPr>
        <p:spPr>
          <a:xfrm>
            <a:off x="10820400" y="-76200"/>
            <a:ext cx="1385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Hunter Busa</a:t>
            </a:r>
          </a:p>
        </p:txBody>
      </p:sp>
    </p:spTree>
    <p:extLst>
      <p:ext uri="{BB962C8B-B14F-4D97-AF65-F5344CB8AC3E}">
        <p14:creationId xmlns:p14="http://schemas.microsoft.com/office/powerpoint/2010/main" val="276665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390400-454F-42BE-8262-DC3354E9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GPS Module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D1A7FD-FD3A-45F6-BD18-AF44AC585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55042" y="345358"/>
            <a:ext cx="1452716" cy="3962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3B316B-6E2C-4622-AE38-94463BC8C9EF}"/>
              </a:ext>
            </a:extLst>
          </p:cNvPr>
          <p:cNvSpPr/>
          <p:nvPr/>
        </p:nvSpPr>
        <p:spPr>
          <a:xfrm>
            <a:off x="1527048" y="3200400"/>
            <a:ext cx="4187952" cy="2895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indent="-342900" algn="just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>
                    <a:lumMod val="85000"/>
                  </a:schemeClr>
                </a:solidFill>
              </a:rPr>
              <a:t>This is the SIM33EAU GPS Module and can be integrated with multiple boards including the Arduino. </a:t>
            </a:r>
          </a:p>
          <a:p>
            <a:pPr marL="114300" indent="-342900" algn="just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>
                    <a:lumMod val="85000"/>
                  </a:schemeClr>
                </a:solidFill>
              </a:rPr>
              <a:t>With this module the ACA will be able to read its position on earth.</a:t>
            </a:r>
          </a:p>
          <a:p>
            <a:pPr marL="114300" indent="-342900" algn="just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>
                    <a:lumMod val="85000"/>
                  </a:schemeClr>
                </a:solidFill>
              </a:rPr>
              <a:t>Highly accurate module that offers location fix, speed, heading, altitude, and atomic date and time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endParaRPr lang="en-US" sz="20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118979F-1B24-43CA-B5BE-8FCCB5E1C8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7648" y="1600199"/>
            <a:ext cx="4187952" cy="533401"/>
          </a:xfrm>
        </p:spPr>
        <p:txBody>
          <a:bodyPr/>
          <a:lstStyle/>
          <a:p>
            <a:r>
              <a:rPr lang="en-US" dirty="0"/>
              <a:t>Specs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F9320478-5FBB-471A-AC20-BC1FE8218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9119" y="2286000"/>
            <a:ext cx="4416552" cy="312420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Ready for use with 3.3 V – 5 V  microcontrollers with 60mA max but typically operates with 45mA. </a:t>
            </a:r>
          </a:p>
          <a:p>
            <a:r>
              <a:rPr lang="en-US" dirty="0"/>
              <a:t>Power and satellite fix LEDs.</a:t>
            </a:r>
          </a:p>
          <a:p>
            <a:r>
              <a:rPr lang="en-US" dirty="0"/>
              <a:t>Navigation update rate: up to 10 Hz.</a:t>
            </a:r>
          </a:p>
          <a:p>
            <a:r>
              <a:rPr lang="en-US" dirty="0"/>
              <a:t>33 tracking and 99 acquisition channels with jamming elimination. </a:t>
            </a:r>
          </a:p>
          <a:p>
            <a:r>
              <a:rPr lang="en-US" dirty="0"/>
              <a:t>Indoor and outdoor multi-path detection and compensation.</a:t>
            </a:r>
          </a:p>
          <a:p>
            <a:r>
              <a:rPr lang="en-US" dirty="0"/>
              <a:t>Speed accuracy: 0.1 meter/second.</a:t>
            </a:r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BD7E7E-74F3-4E23-AD5A-9C9FA72B3BC9}"/>
              </a:ext>
            </a:extLst>
          </p:cNvPr>
          <p:cNvSpPr/>
          <p:nvPr/>
        </p:nvSpPr>
        <p:spPr>
          <a:xfrm>
            <a:off x="10885671" y="-76200"/>
            <a:ext cx="1385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Hunter Busa</a:t>
            </a:r>
          </a:p>
        </p:txBody>
      </p:sp>
    </p:spTree>
    <p:extLst>
      <p:ext uri="{BB962C8B-B14F-4D97-AF65-F5344CB8AC3E}">
        <p14:creationId xmlns:p14="http://schemas.microsoft.com/office/powerpoint/2010/main" val="2956212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</p:spPr>
        <p:txBody>
          <a:bodyPr anchor="b">
            <a:normAutofit/>
          </a:bodyPr>
          <a:lstStyle/>
          <a:p>
            <a:r>
              <a:rPr dirty="0"/>
              <a:t>Content List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43400" cy="4270375"/>
          </a:xfrm>
        </p:spPr>
        <p:txBody>
          <a:bodyPr>
            <a:normAutofit/>
          </a:bodyPr>
          <a:lstStyle/>
          <a:p>
            <a:r>
              <a:rPr lang="en-US" dirty="0"/>
              <a:t>Project Objective / Goal</a:t>
            </a:r>
            <a:endParaRPr dirty="0"/>
          </a:p>
          <a:p>
            <a:r>
              <a:rPr lang="en-US" dirty="0"/>
              <a:t>Requirements / Specification</a:t>
            </a:r>
            <a:endParaRPr dirty="0"/>
          </a:p>
          <a:p>
            <a:r>
              <a:rPr lang="en-US" dirty="0"/>
              <a:t>Components</a:t>
            </a:r>
          </a:p>
          <a:p>
            <a:r>
              <a:rPr lang="en-US" dirty="0"/>
              <a:t>PCB</a:t>
            </a:r>
          </a:p>
          <a:p>
            <a:r>
              <a:rPr lang="en-US" dirty="0"/>
              <a:t>Budget / Finance</a:t>
            </a:r>
          </a:p>
          <a:p>
            <a:r>
              <a:rPr lang="en-US" dirty="0"/>
              <a:t>Work Distribution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FE200C-184A-4A24-9A31-5CD634802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4599" y="2820670"/>
            <a:ext cx="5077583" cy="26657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2826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34903-EF13-42F0-B2F0-835009B64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Magnetometer Compass Board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68BDD-F09C-40AD-A7CF-554C62C21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7048" y="3628026"/>
            <a:ext cx="3959352" cy="2772774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This is the Triple-axis LSM303 Magnetometer Compass Board that can be integrated with the Arduino.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Combined with the GPS Module this is how the ACA will become autonomous and follow/lead the user.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A very easy to use sensor that uses I2C to communicate.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It’s purpose is to sense magnetic north so we can orient the ACA’s position.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54389-0EF9-4B15-A4F8-1E5F32E6E6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81800" y="2209800"/>
            <a:ext cx="3733800" cy="3733800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/>
              <a:t>Specs</a:t>
            </a:r>
          </a:p>
          <a:p>
            <a:pPr marL="228600" indent="-228600">
              <a:spcBef>
                <a:spcPts val="1800"/>
              </a:spcBef>
              <a:buFont typeface="Arial" pitchFamily="34" charset="0"/>
              <a:buChar char="•"/>
            </a:pPr>
            <a:r>
              <a:rPr lang="en-US" sz="2100" dirty="0">
                <a:solidFill>
                  <a:schemeClr val="tx1">
                    <a:lumMod val="85000"/>
                  </a:schemeClr>
                </a:solidFill>
              </a:rPr>
              <a:t>Ready to use with 3V or 5V microcontrollers. </a:t>
            </a:r>
          </a:p>
          <a:p>
            <a:pPr marL="228600" indent="-228600">
              <a:spcBef>
                <a:spcPts val="1800"/>
              </a:spcBef>
              <a:buFont typeface="Arial" pitchFamily="34" charset="0"/>
              <a:buChar char="•"/>
            </a:pPr>
            <a:r>
              <a:rPr lang="en-US" sz="2100" dirty="0">
                <a:solidFill>
                  <a:schemeClr val="tx1">
                    <a:lumMod val="85000"/>
                  </a:schemeClr>
                </a:solidFill>
              </a:rPr>
              <a:t>Selectable power mode/resolution for accelerometer and magnetometer.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This board also has an accelerometer to detect which direct is down towards earth but we will not need to use that feature for the ACA.</a:t>
            </a:r>
          </a:p>
          <a:p>
            <a:pPr marL="228600" indent="-228600">
              <a:spcBef>
                <a:spcPts val="18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16-bit data output.</a:t>
            </a:r>
          </a:p>
          <a:p>
            <a:pPr marL="228600" indent="-228600">
              <a:spcBef>
                <a:spcPts val="18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3 magnetic field channels and 3 acceleration channels. </a:t>
            </a:r>
          </a:p>
          <a:p>
            <a:pPr marL="228600" indent="-228600">
              <a:spcBef>
                <a:spcPts val="18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Programmable interrupt generators for freefall, motion detection and magnetic field detection.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F0BCD2-8B60-40D7-AAA7-C27A1ACDA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43200" y="1600200"/>
            <a:ext cx="1691583" cy="23640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42C867-CA19-41E0-BBC7-7BBBEB3B637F}"/>
              </a:ext>
            </a:extLst>
          </p:cNvPr>
          <p:cNvSpPr/>
          <p:nvPr/>
        </p:nvSpPr>
        <p:spPr>
          <a:xfrm>
            <a:off x="10896600" y="-76200"/>
            <a:ext cx="1385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Hunter Busa</a:t>
            </a:r>
          </a:p>
        </p:txBody>
      </p:sp>
    </p:spTree>
    <p:extLst>
      <p:ext uri="{BB962C8B-B14F-4D97-AF65-F5344CB8AC3E}">
        <p14:creationId xmlns:p14="http://schemas.microsoft.com/office/powerpoint/2010/main" val="1517796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D3AE8F-3310-407B-A626-54CF3D9A8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-405727"/>
            <a:ext cx="91440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System schematic 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610CB247-AB40-4889-B9D3-FB5DF7E31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873760"/>
            <a:ext cx="5217370" cy="51104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0C5AAD-2189-40B2-80A7-A9BEA7375AE2}"/>
              </a:ext>
            </a:extLst>
          </p:cNvPr>
          <p:cNvSpPr/>
          <p:nvPr/>
        </p:nvSpPr>
        <p:spPr>
          <a:xfrm>
            <a:off x="685800" y="2590800"/>
            <a:ext cx="51390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 is  the core of the  hardware platf</a:t>
            </a:r>
            <a:r>
              <a:rPr lang="en-US" dirty="0">
                <a:hlinkClick r:id="rId3"/>
              </a:rPr>
              <a:t>ATmega328P-PU</a:t>
            </a:r>
            <a:r>
              <a:rPr lang="en-US" dirty="0"/>
              <a:t> </a:t>
            </a:r>
            <a:r>
              <a:rPr lang="en-US" dirty="0" err="1"/>
              <a:t>orm</a:t>
            </a:r>
            <a:r>
              <a:rPr lang="en-US" dirty="0"/>
              <a:t>. Here the ATmega328P-PU is basically pined out to headers, has its ICSP  port exposed, a 16MHz crystal, and the power bypass capacitors.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FF8B88-3E81-4720-A57C-7143CE0A6EEE}"/>
              </a:ext>
            </a:extLst>
          </p:cNvPr>
          <p:cNvSpPr/>
          <p:nvPr/>
        </p:nvSpPr>
        <p:spPr>
          <a:xfrm>
            <a:off x="6980246" y="5257800"/>
            <a:ext cx="1793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ATmega328P-PU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C58671-8F19-4C5B-AEA2-61A8988CDEE2}"/>
              </a:ext>
            </a:extLst>
          </p:cNvPr>
          <p:cNvSpPr/>
          <p:nvPr/>
        </p:nvSpPr>
        <p:spPr>
          <a:xfrm>
            <a:off x="10820400" y="-76200"/>
            <a:ext cx="1452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Amine </a:t>
            </a:r>
            <a:r>
              <a:rPr lang="en-US" dirty="0" err="1"/>
              <a:t>Chahli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694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screenshot of text&#10;&#10;Description automatically generated">
            <a:extLst>
              <a:ext uri="{FF2B5EF4-FFF2-40B4-BE49-F238E27FC236}">
                <a16:creationId xmlns:a16="http://schemas.microsoft.com/office/drawing/2014/main" id="{02535927-9542-4F39-B411-8F38EF8DB8DB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800"/>
            <a:ext cx="4953000" cy="3886200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C3E71F5-2D5D-4432-B80C-DBAFDC372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4495800"/>
            <a:ext cx="3124161" cy="1828800"/>
          </a:xfrm>
        </p:spPr>
        <p:txBody>
          <a:bodyPr>
            <a:normAutofit fontScale="92500" lnSpcReduction="10000"/>
          </a:bodyPr>
          <a:lstStyle/>
          <a:p>
            <a:pPr marL="342900" lvl="0" indent="-342900">
              <a:lnSpc>
                <a:spcPct val="107000"/>
              </a:lnSpc>
              <a:buSzPts val="1000"/>
              <a:buFont typeface="Arial" panose="020B0604020202020204" pitchFamily="34" charset="0"/>
              <a:buChar char="•"/>
              <a:tabLst>
                <a:tab pos="457200" algn="ctr"/>
                <a:tab pos="1356995" algn="ctr"/>
              </a:tabLst>
            </a:pP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Bluetooth output </a:t>
            </a:r>
          </a:p>
          <a:p>
            <a:pPr marL="342900" lvl="0" indent="-342900">
              <a:lnSpc>
                <a:spcPct val="107000"/>
              </a:lnSpc>
              <a:buSzPts val="1000"/>
              <a:buFont typeface="Arial" panose="020B0604020202020204" pitchFamily="34" charset="0"/>
              <a:buChar char="•"/>
              <a:tabLst>
                <a:tab pos="457200" algn="ctr"/>
                <a:tab pos="1356995" algn="ctr"/>
              </a:tabLst>
            </a:pP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SzPts val="1000"/>
              <a:buFont typeface="Arial" panose="020B0604020202020204" pitchFamily="34" charset="0"/>
              <a:buChar char="•"/>
              <a:tabLst>
                <a:tab pos="457200" algn="ctr"/>
                <a:tab pos="1356995" algn="ctr"/>
              </a:tabLst>
            </a:pP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 voltage 5V</a:t>
            </a:r>
          </a:p>
          <a:p>
            <a:pPr marL="342900" lvl="0" indent="-342900">
              <a:lnSpc>
                <a:spcPct val="107000"/>
              </a:lnSpc>
              <a:buSzPts val="1000"/>
              <a:buFont typeface="Arial" panose="020B0604020202020204" pitchFamily="34" charset="0"/>
              <a:buChar char="•"/>
              <a:tabLst>
                <a:tab pos="457200" algn="ctr"/>
                <a:tab pos="1356995" algn="ctr"/>
              </a:tabLst>
            </a:pP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SzPts val="1000"/>
              <a:buFont typeface="Arial" panose="020B0604020202020204" pitchFamily="34" charset="0"/>
              <a:buChar char="•"/>
              <a:tabLst>
                <a:tab pos="457200" algn="ctr"/>
                <a:tab pos="1356995" algn="ctr"/>
              </a:tabLst>
            </a:pP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 pins</a:t>
            </a:r>
          </a:p>
          <a:p>
            <a:endParaRPr lang="en-US" dirty="0"/>
          </a:p>
        </p:txBody>
      </p:sp>
      <p:pic>
        <p:nvPicPr>
          <p:cNvPr id="7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B473353A-39FE-4B02-88CB-AE3F789CBA70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55758"/>
            <a:ext cx="4703488" cy="38352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625F19-6203-40D8-858B-B6F588F28A54}"/>
              </a:ext>
            </a:extLst>
          </p:cNvPr>
          <p:cNvSpPr/>
          <p:nvPr/>
        </p:nvSpPr>
        <p:spPr>
          <a:xfrm>
            <a:off x="7086600" y="4343400"/>
            <a:ext cx="464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All this part of the circuit does is take the differential signaling from the USB connection and convert it to a serial signal that the UART on the ATmega328P.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85BAA1-F41F-4CC5-AB0B-C69EA7B18AC9}"/>
              </a:ext>
            </a:extLst>
          </p:cNvPr>
          <p:cNvSpPr/>
          <p:nvPr/>
        </p:nvSpPr>
        <p:spPr>
          <a:xfrm>
            <a:off x="10820400" y="-89774"/>
            <a:ext cx="1452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Amine </a:t>
            </a:r>
            <a:r>
              <a:rPr lang="en-US" dirty="0" err="1"/>
              <a:t>Chahli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87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FCE247F-847E-47C6-84F7-10C07D24782C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37" y="739170"/>
            <a:ext cx="4648200" cy="4191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864161-7A19-40C0-B5A4-126B95C86DCD}"/>
              </a:ext>
            </a:extLst>
          </p:cNvPr>
          <p:cNvSpPr/>
          <p:nvPr/>
        </p:nvSpPr>
        <p:spPr>
          <a:xfrm>
            <a:off x="2971800" y="1219200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Roboto"/>
              </a:rPr>
              <a:t>HC-05 Bluetooth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55EB4A-37EA-4EC0-A6D9-874F401DB254}"/>
              </a:ext>
            </a:extLst>
          </p:cNvPr>
          <p:cNvSpPr/>
          <p:nvPr/>
        </p:nvSpPr>
        <p:spPr>
          <a:xfrm>
            <a:off x="381000" y="5202621"/>
            <a:ext cx="546493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Open Sans"/>
              </a:rPr>
              <a:t>Bluetooth module pins VCC is connected to 5V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Open Sans"/>
              </a:rPr>
              <a:t>Bluetooth module pin TXD is connected PD0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Open Sans"/>
              </a:rPr>
              <a:t>Bluetooth module pin RXD is connected to PD1 </a:t>
            </a:r>
          </a:p>
        </p:txBody>
      </p:sp>
      <p:pic>
        <p:nvPicPr>
          <p:cNvPr id="10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07FC0B4D-1AAA-4DB6-8CF0-93A0C0201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701070"/>
            <a:ext cx="4415763" cy="41948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B891002-7995-40B6-94CA-D2AE32218637}"/>
              </a:ext>
            </a:extLst>
          </p:cNvPr>
          <p:cNvSpPr/>
          <p:nvPr/>
        </p:nvSpPr>
        <p:spPr>
          <a:xfrm>
            <a:off x="6062290" y="5020017"/>
            <a:ext cx="6096000" cy="12464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500" dirty="0"/>
              <a:t>The 5V regulator is the LP2950 and the Vin of this regulator is connected via DC jack input through the diode, This diode provides reverse-polarity protection.</a:t>
            </a:r>
          </a:p>
          <a:p>
            <a:r>
              <a:rPr lang="en-US" sz="1500" dirty="0"/>
              <a:t>The input at the DC jack is 12 V and output after the LP2950 is 5V </a:t>
            </a:r>
            <a:br>
              <a:rPr lang="en-US" sz="1500" b="1" dirty="0"/>
            </a:br>
            <a:endParaRPr lang="en-US" sz="15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99FA6E-440C-487A-B8B9-875BCD544BAE}"/>
              </a:ext>
            </a:extLst>
          </p:cNvPr>
          <p:cNvSpPr/>
          <p:nvPr/>
        </p:nvSpPr>
        <p:spPr>
          <a:xfrm>
            <a:off x="8610600" y="1295400"/>
            <a:ext cx="2247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Power Supply Circuit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D0DA3C-4E84-4659-97EF-9F41EFF03BEF}"/>
              </a:ext>
            </a:extLst>
          </p:cNvPr>
          <p:cNvSpPr/>
          <p:nvPr/>
        </p:nvSpPr>
        <p:spPr>
          <a:xfrm>
            <a:off x="10858331" y="-76200"/>
            <a:ext cx="1452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Amine </a:t>
            </a:r>
            <a:r>
              <a:rPr lang="en-US" dirty="0" err="1"/>
              <a:t>Chahli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173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F875161F-75AA-4EB2-857D-6D4AD826C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04800"/>
            <a:ext cx="5181315" cy="58021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C0E955-C437-4FC1-913C-6EE1B85A1DBF}"/>
              </a:ext>
            </a:extLst>
          </p:cNvPr>
          <p:cNvSpPr/>
          <p:nvPr/>
        </p:nvSpPr>
        <p:spPr>
          <a:xfrm>
            <a:off x="304800" y="1774718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>
                <a:latin typeface="Open Sans"/>
              </a:rPr>
              <a:t>the Input 5 and Input 6 pins are used for controlling the rotation direction of the motor A, and the inputs 3 and 4 for the motor B. Using these pins we actually control the switches of the H-Bridge inside the L298N IC. If input 5 is LOW and input 6 is HIGH the motor will move forward, and vice versa, if input 5 is HIGH and input 6 is LOW the motor will move backward. In case both inputs are same, either LOW or HIGH the motor will stop. The same applies for the inputs 3 and 4 and the motor B.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2538EB-5EB7-4F8B-AA12-A961E057E77C}"/>
              </a:ext>
            </a:extLst>
          </p:cNvPr>
          <p:cNvSpPr/>
          <p:nvPr/>
        </p:nvSpPr>
        <p:spPr>
          <a:xfrm>
            <a:off x="1752600" y="990600"/>
            <a:ext cx="1869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Motor Controller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567B32-D59B-4472-B2B8-38C3FBA1B6D6}"/>
              </a:ext>
            </a:extLst>
          </p:cNvPr>
          <p:cNvSpPr/>
          <p:nvPr/>
        </p:nvSpPr>
        <p:spPr>
          <a:xfrm>
            <a:off x="10820400" y="-59277"/>
            <a:ext cx="1452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Amine </a:t>
            </a:r>
            <a:r>
              <a:rPr lang="en-US" dirty="0" err="1"/>
              <a:t>Chahli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737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2DE041-D709-4AD1-84DB-C58DB2A7A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202" y="0"/>
            <a:ext cx="950359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B44EDB-7A11-4931-ADFF-73AC5AA0348A}"/>
              </a:ext>
            </a:extLst>
          </p:cNvPr>
          <p:cNvSpPr/>
          <p:nvPr/>
        </p:nvSpPr>
        <p:spPr>
          <a:xfrm>
            <a:off x="10770889" y="-36786"/>
            <a:ext cx="1452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Amine </a:t>
            </a:r>
            <a:r>
              <a:rPr lang="en-US" dirty="0" err="1"/>
              <a:t>Chahli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311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22291-618D-47A6-A57D-5515F0F4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Wheels Comparison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B35DB2A-6E49-4C0C-80DB-0822A55AC9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7520526"/>
              </p:ext>
            </p:extLst>
          </p:nvPr>
        </p:nvGraphicFramePr>
        <p:xfrm>
          <a:off x="1676400" y="1219200"/>
          <a:ext cx="9067800" cy="481773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47111">
                  <a:extLst>
                    <a:ext uri="{9D8B030D-6E8A-4147-A177-3AD203B41FA5}">
                      <a16:colId xmlns:a16="http://schemas.microsoft.com/office/drawing/2014/main" val="1350813840"/>
                    </a:ext>
                  </a:extLst>
                </a:gridCol>
                <a:gridCol w="2262003">
                  <a:extLst>
                    <a:ext uri="{9D8B030D-6E8A-4147-A177-3AD203B41FA5}">
                      <a16:colId xmlns:a16="http://schemas.microsoft.com/office/drawing/2014/main" val="2224184765"/>
                    </a:ext>
                  </a:extLst>
                </a:gridCol>
                <a:gridCol w="2239382">
                  <a:extLst>
                    <a:ext uri="{9D8B030D-6E8A-4147-A177-3AD203B41FA5}">
                      <a16:colId xmlns:a16="http://schemas.microsoft.com/office/drawing/2014/main" val="2675711239"/>
                    </a:ext>
                  </a:extLst>
                </a:gridCol>
                <a:gridCol w="2519304">
                  <a:extLst>
                    <a:ext uri="{9D8B030D-6E8A-4147-A177-3AD203B41FA5}">
                      <a16:colId xmlns:a16="http://schemas.microsoft.com/office/drawing/2014/main" val="266008840"/>
                    </a:ext>
                  </a:extLst>
                </a:gridCol>
              </a:tblGrid>
              <a:tr h="584706">
                <a:tc>
                  <a:txBody>
                    <a:bodyPr/>
                    <a:lstStyle/>
                    <a:p>
                      <a:r>
                        <a:rPr lang="en-US" dirty="0"/>
                        <a:t>Brands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Nexus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Banebots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Andy Mark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628257"/>
                  </a:ext>
                </a:extLst>
              </a:tr>
              <a:tr h="584706">
                <a:tc>
                  <a:txBody>
                    <a:bodyPr/>
                    <a:lstStyle/>
                    <a:p>
                      <a:r>
                        <a:rPr lang="en-US" dirty="0"/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Clear 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HiGrip</a:t>
                      </a:r>
                      <a:r>
                        <a:rPr lang="en-US" dirty="0"/>
                        <a:t> Wheel Rev 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3534561"/>
                  </a:ext>
                </a:extLst>
              </a:tr>
              <a:tr h="584706">
                <a:tc>
                  <a:txBody>
                    <a:bodyPr/>
                    <a:lstStyle/>
                    <a:p>
                      <a:r>
                        <a:rPr lang="en-US" dirty="0"/>
                        <a:t>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5.7 inches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inches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 inches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266322"/>
                  </a:ext>
                </a:extLst>
              </a:tr>
              <a:tr h="584706">
                <a:tc>
                  <a:txBody>
                    <a:bodyPr/>
                    <a:lstStyle/>
                    <a:p>
                      <a:r>
                        <a:rPr lang="en-US" dirty="0"/>
                        <a:t>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1.18 inches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1.25 inches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inch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7307287"/>
                  </a:ext>
                </a:extLst>
              </a:tr>
              <a:tr h="732804">
                <a:tc>
                  <a:txBody>
                    <a:bodyPr/>
                    <a:lstStyle/>
                    <a:p>
                      <a:r>
                        <a:rPr lang="en-US" dirty="0"/>
                        <a:t>Tread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Polyurethane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Thermoplastic rubber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Thermoplastic Polyurethane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6513796"/>
                  </a:ext>
                </a:extLst>
              </a:tr>
              <a:tr h="576697">
                <a:tc>
                  <a:txBody>
                    <a:bodyPr/>
                    <a:lstStyle/>
                    <a:p>
                      <a:r>
                        <a:rPr lang="en-US" dirty="0"/>
                        <a:t>Tread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 Tread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91678"/>
                  </a:ext>
                </a:extLst>
              </a:tr>
              <a:tr h="584706">
                <a:tc>
                  <a:txBody>
                    <a:bodyPr/>
                    <a:lstStyle/>
                    <a:p>
                      <a:r>
                        <a:rPr lang="en-US" dirty="0"/>
                        <a:t>Load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110 </a:t>
                      </a:r>
                      <a:r>
                        <a:rPr lang="en-US" dirty="0" err="1"/>
                        <a:t>lbs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 </a:t>
                      </a:r>
                      <a:r>
                        <a:rPr lang="en-US" dirty="0" err="1"/>
                        <a:t>lbs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 </a:t>
                      </a:r>
                      <a:r>
                        <a:rPr lang="en-US" dirty="0" err="1"/>
                        <a:t>lbs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921373"/>
                  </a:ext>
                </a:extLst>
              </a:tr>
              <a:tr h="584706">
                <a:tc>
                  <a:txBody>
                    <a:bodyPr/>
                    <a:lstStyle/>
                    <a:p>
                      <a:r>
                        <a:rPr lang="en-US" dirty="0"/>
                        <a:t>Price 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$9.04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69810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8C0296A-4A30-4FE0-BE93-CB46AE7F7F72}"/>
              </a:ext>
            </a:extLst>
          </p:cNvPr>
          <p:cNvSpPr/>
          <p:nvPr/>
        </p:nvSpPr>
        <p:spPr>
          <a:xfrm>
            <a:off x="10591800" y="-87445"/>
            <a:ext cx="1681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Richard Garces </a:t>
            </a:r>
          </a:p>
        </p:txBody>
      </p:sp>
    </p:spTree>
    <p:extLst>
      <p:ext uri="{BB962C8B-B14F-4D97-AF65-F5344CB8AC3E}">
        <p14:creationId xmlns:p14="http://schemas.microsoft.com/office/powerpoint/2010/main" val="2099656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48F39-5DFA-40AD-B9D6-28533A101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7048" y="533400"/>
            <a:ext cx="4343400" cy="1295400"/>
          </a:xfrm>
        </p:spPr>
        <p:txBody>
          <a:bodyPr/>
          <a:lstStyle/>
          <a:p>
            <a:r>
              <a:rPr lang="en-US" dirty="0"/>
              <a:t>Wheel</a:t>
            </a:r>
          </a:p>
          <a:p>
            <a:r>
              <a:rPr lang="en-US" dirty="0" err="1"/>
              <a:t>AndyMark</a:t>
            </a:r>
            <a:r>
              <a:rPr lang="en-US" dirty="0"/>
              <a:t> 6" </a:t>
            </a:r>
            <a:r>
              <a:rPr lang="en-US" dirty="0" err="1"/>
              <a:t>HiGrip</a:t>
            </a:r>
            <a:r>
              <a:rPr lang="en-US" dirty="0"/>
              <a:t> Rubber Wheel</a:t>
            </a:r>
          </a:p>
          <a:p>
            <a:endParaRPr lang="en-US" dirty="0"/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BAE7F03B-92CC-41A8-8A1A-48287935B7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76400" y="1447800"/>
            <a:ext cx="4114800" cy="2817431"/>
          </a:xfrm>
          <a:prstGeom prst="rect">
            <a:avLst/>
          </a:prstGeom>
        </p:spPr>
      </p:pic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334CF841-FE56-4DC7-BB97-3B546F08559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858000" y="1447800"/>
            <a:ext cx="3886200" cy="2691116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5CB092F-0FB3-427A-99E2-5B80540F67B9}"/>
              </a:ext>
            </a:extLst>
          </p:cNvPr>
          <p:cNvSpPr txBox="1">
            <a:spLocks/>
          </p:cNvSpPr>
          <p:nvPr/>
        </p:nvSpPr>
        <p:spPr>
          <a:xfrm>
            <a:off x="6480048" y="609600"/>
            <a:ext cx="4343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None/>
              <a:defRPr sz="2000" b="1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800" b="1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Hub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4588285-BFF6-4A4F-891A-C79C5631FE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666875" y="4430713"/>
            <a:ext cx="4343400" cy="19700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Diameter gives clearance for clamps for the motors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 quality wheel provides durability on multiple terrains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FC4EC4-7965-46AB-BBAC-2DA20BD9E9D0}"/>
              </a:ext>
            </a:extLst>
          </p:cNvPr>
          <p:cNvSpPr/>
          <p:nvPr/>
        </p:nvSpPr>
        <p:spPr>
          <a:xfrm>
            <a:off x="6902196" y="48768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6mm Set Screw Hub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Fits the Motor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B9D90B-74CA-48AB-8A25-B2BC184802BB}"/>
              </a:ext>
            </a:extLst>
          </p:cNvPr>
          <p:cNvSpPr/>
          <p:nvPr/>
        </p:nvSpPr>
        <p:spPr>
          <a:xfrm>
            <a:off x="10591800" y="-76200"/>
            <a:ext cx="1681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Richard Garces </a:t>
            </a:r>
          </a:p>
        </p:txBody>
      </p:sp>
    </p:spTree>
    <p:extLst>
      <p:ext uri="{BB962C8B-B14F-4D97-AF65-F5344CB8AC3E}">
        <p14:creationId xmlns:p14="http://schemas.microsoft.com/office/powerpoint/2010/main" val="1799848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FE0F5E8-11B8-4036-B8A6-3C45F2C46AE5}"/>
              </a:ext>
            </a:extLst>
          </p:cNvPr>
          <p:cNvSpPr/>
          <p:nvPr/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Rotating/Caster Wheel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51F5CA-9E4D-4715-8C05-D06FF9C1A482}"/>
              </a:ext>
            </a:extLst>
          </p:cNvPr>
          <p:cNvSpPr/>
          <p:nvPr/>
        </p:nvSpPr>
        <p:spPr>
          <a:xfrm>
            <a:off x="1524000" y="1825625"/>
            <a:ext cx="4343400" cy="4270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</a:schemeClr>
                </a:solidFill>
              </a:rPr>
              <a:t>Allows for better mobility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endParaRPr lang="en-US" sz="2000">
              <a:solidFill>
                <a:schemeClr val="tx1">
                  <a:lumMod val="8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</a:schemeClr>
                </a:solidFill>
              </a:rPr>
              <a:t>Better for turning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endParaRPr lang="en-US" sz="2000">
              <a:solidFill>
                <a:schemeClr val="tx1">
                  <a:lumMod val="8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</a:schemeClr>
                </a:solidFill>
              </a:rPr>
              <a:t>Better for budget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endParaRPr lang="en-US" sz="2000">
              <a:solidFill>
                <a:schemeClr val="tx1">
                  <a:lumMod val="8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</a:schemeClr>
                </a:solidFill>
              </a:rPr>
              <a:t>Eliminates need for more motors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endParaRPr lang="en-US" sz="2000">
              <a:solidFill>
                <a:schemeClr val="tx1">
                  <a:lumMod val="8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</a:schemeClr>
                </a:solidFill>
              </a:rPr>
              <a:t>No coding needed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9D70F5-E563-4719-9A47-DA4B29D72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729" y="1825625"/>
            <a:ext cx="3219271" cy="3798551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9EC67D-FDD8-4869-A610-A53F0D4C892C}"/>
              </a:ext>
            </a:extLst>
          </p:cNvPr>
          <p:cNvSpPr/>
          <p:nvPr/>
        </p:nvSpPr>
        <p:spPr>
          <a:xfrm>
            <a:off x="10668000" y="-76200"/>
            <a:ext cx="1681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Richard Garces </a:t>
            </a:r>
          </a:p>
        </p:txBody>
      </p:sp>
    </p:spTree>
    <p:extLst>
      <p:ext uri="{BB962C8B-B14F-4D97-AF65-F5344CB8AC3E}">
        <p14:creationId xmlns:p14="http://schemas.microsoft.com/office/powerpoint/2010/main" val="14725070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                Budget</a:t>
            </a:r>
            <a:br>
              <a:rPr lang="en-US" dirty="0"/>
            </a:br>
            <a:endParaRPr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053D7C0-5861-4FBF-BF70-46E7DAAF5D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1516468"/>
              </p:ext>
            </p:extLst>
          </p:nvPr>
        </p:nvGraphicFramePr>
        <p:xfrm>
          <a:off x="914400" y="1143000"/>
          <a:ext cx="10439401" cy="5496885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370091">
                  <a:extLst>
                    <a:ext uri="{9D8B030D-6E8A-4147-A177-3AD203B41FA5}">
                      <a16:colId xmlns:a16="http://schemas.microsoft.com/office/drawing/2014/main" val="386274966"/>
                    </a:ext>
                  </a:extLst>
                </a:gridCol>
                <a:gridCol w="2236263">
                  <a:extLst>
                    <a:ext uri="{9D8B030D-6E8A-4147-A177-3AD203B41FA5}">
                      <a16:colId xmlns:a16="http://schemas.microsoft.com/office/drawing/2014/main" val="2738076472"/>
                    </a:ext>
                  </a:extLst>
                </a:gridCol>
                <a:gridCol w="2449601">
                  <a:extLst>
                    <a:ext uri="{9D8B030D-6E8A-4147-A177-3AD203B41FA5}">
                      <a16:colId xmlns:a16="http://schemas.microsoft.com/office/drawing/2014/main" val="1656972866"/>
                    </a:ext>
                  </a:extLst>
                </a:gridCol>
                <a:gridCol w="1106427">
                  <a:extLst>
                    <a:ext uri="{9D8B030D-6E8A-4147-A177-3AD203B41FA5}">
                      <a16:colId xmlns:a16="http://schemas.microsoft.com/office/drawing/2014/main" val="3409709385"/>
                    </a:ext>
                  </a:extLst>
                </a:gridCol>
                <a:gridCol w="1106427">
                  <a:extLst>
                    <a:ext uri="{9D8B030D-6E8A-4147-A177-3AD203B41FA5}">
                      <a16:colId xmlns:a16="http://schemas.microsoft.com/office/drawing/2014/main" val="3429034687"/>
                    </a:ext>
                  </a:extLst>
                </a:gridCol>
                <a:gridCol w="1178237">
                  <a:extLst>
                    <a:ext uri="{9D8B030D-6E8A-4147-A177-3AD203B41FA5}">
                      <a16:colId xmlns:a16="http://schemas.microsoft.com/office/drawing/2014/main" val="3191756581"/>
                    </a:ext>
                  </a:extLst>
                </a:gridCol>
                <a:gridCol w="1992355">
                  <a:extLst>
                    <a:ext uri="{9D8B030D-6E8A-4147-A177-3AD203B41FA5}">
                      <a16:colId xmlns:a16="http://schemas.microsoft.com/office/drawing/2014/main" val="3199225210"/>
                    </a:ext>
                  </a:extLst>
                </a:gridCol>
              </a:tblGrid>
              <a:tr h="229386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Financial Plan 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00228"/>
                  </a:ext>
                </a:extLst>
              </a:tr>
              <a:tr h="22938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Sr #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Components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Discription/ Model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Amount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Quantity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Total Amount in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Remarks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extLst>
                  <a:ext uri="{0D108BD9-81ED-4DB2-BD59-A6C34878D82A}">
                    <a16:rowId xmlns:a16="http://schemas.microsoft.com/office/drawing/2014/main" val="3752091963"/>
                  </a:ext>
                </a:extLst>
              </a:tr>
              <a:tr h="2293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 in USD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 USD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118382"/>
                  </a:ext>
                </a:extLst>
              </a:tr>
              <a:tr h="22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Base Model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Assembly </a:t>
                      </a:r>
                      <a:endParaRPr lang="en-US" sz="12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$40.00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$40.00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Wood, Nut/</a:t>
                      </a:r>
                      <a:r>
                        <a:rPr lang="en-US" sz="1200" u="none" strike="noStrike" dirty="0" err="1">
                          <a:effectLst/>
                        </a:rPr>
                        <a:t>Bolt,Glue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/>
                </a:tc>
                <a:extLst>
                  <a:ext uri="{0D108BD9-81ED-4DB2-BD59-A6C34878D82A}">
                    <a16:rowId xmlns:a16="http://schemas.microsoft.com/office/drawing/2014/main" val="4262639713"/>
                  </a:ext>
                </a:extLst>
              </a:tr>
              <a:tr h="22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Battery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24 V</a:t>
                      </a:r>
                      <a:endParaRPr lang="en-US" sz="12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$34.55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$34.55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DC Power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/>
                </a:tc>
                <a:extLst>
                  <a:ext uri="{0D108BD9-81ED-4DB2-BD59-A6C34878D82A}">
                    <a16:rowId xmlns:a16="http://schemas.microsoft.com/office/drawing/2014/main" val="1194316425"/>
                  </a:ext>
                </a:extLst>
              </a:tr>
              <a:tr h="22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PCB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Printed Circuit Board</a:t>
                      </a:r>
                      <a:endParaRPr lang="en-US" sz="12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$40.00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$80.00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From China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/>
                </a:tc>
                <a:extLst>
                  <a:ext uri="{0D108BD9-81ED-4DB2-BD59-A6C34878D82A}">
                    <a16:rowId xmlns:a16="http://schemas.microsoft.com/office/drawing/2014/main" val="2148853368"/>
                  </a:ext>
                </a:extLst>
              </a:tr>
              <a:tr h="22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Voltage Regulator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DC Voltage Regulator Buck Converter </a:t>
                      </a:r>
                      <a:endParaRPr lang="en-US" sz="12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$12.90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$12.90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/>
                </a:tc>
                <a:extLst>
                  <a:ext uri="{0D108BD9-81ED-4DB2-BD59-A6C34878D82A}">
                    <a16:rowId xmlns:a16="http://schemas.microsoft.com/office/drawing/2014/main" val="338713101"/>
                  </a:ext>
                </a:extLst>
              </a:tr>
              <a:tr h="22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Tire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4" Revolving tire </a:t>
                      </a:r>
                      <a:endParaRPr lang="en-US" sz="12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$4.99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$4.99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/>
                </a:tc>
                <a:extLst>
                  <a:ext uri="{0D108BD9-81ED-4DB2-BD59-A6C34878D82A}">
                    <a16:rowId xmlns:a16="http://schemas.microsoft.com/office/drawing/2014/main" val="3949795159"/>
                  </a:ext>
                </a:extLst>
              </a:tr>
              <a:tr h="22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Tires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6" Heavy Duty </a:t>
                      </a:r>
                      <a:endParaRPr lang="en-US" sz="12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$12.00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$24.00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with 2 D hubs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/>
                </a:tc>
                <a:extLst>
                  <a:ext uri="{0D108BD9-81ED-4DB2-BD59-A6C34878D82A}">
                    <a16:rowId xmlns:a16="http://schemas.microsoft.com/office/drawing/2014/main" val="2959131191"/>
                  </a:ext>
                </a:extLst>
              </a:tr>
              <a:tr h="22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Ultrasonic Sensor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Ultrasonic Ranging Module HC-SR04</a:t>
                      </a:r>
                      <a:endParaRPr lang="en-US" sz="12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$1.95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$7.80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/>
                </a:tc>
                <a:extLst>
                  <a:ext uri="{0D108BD9-81ED-4DB2-BD59-A6C34878D82A}">
                    <a16:rowId xmlns:a16="http://schemas.microsoft.com/office/drawing/2014/main" val="105074944"/>
                  </a:ext>
                </a:extLst>
              </a:tr>
              <a:tr h="22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LCD Display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1602A</a:t>
                      </a:r>
                      <a:endParaRPr lang="en-US" sz="12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$2.56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$2.56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/>
                </a:tc>
                <a:extLst>
                  <a:ext uri="{0D108BD9-81ED-4DB2-BD59-A6C34878D82A}">
                    <a16:rowId xmlns:a16="http://schemas.microsoft.com/office/drawing/2014/main" val="4094139371"/>
                  </a:ext>
                </a:extLst>
              </a:tr>
              <a:tr h="22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Microcontroller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Audrino</a:t>
                      </a:r>
                      <a:endParaRPr lang="en-US" sz="12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$22.00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$22.00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Audrino Uno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/>
                </a:tc>
                <a:extLst>
                  <a:ext uri="{0D108BD9-81ED-4DB2-BD59-A6C34878D82A}">
                    <a16:rowId xmlns:a16="http://schemas.microsoft.com/office/drawing/2014/main" val="2003825585"/>
                  </a:ext>
                </a:extLst>
              </a:tr>
              <a:tr h="22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GPS Module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Navigation System</a:t>
                      </a:r>
                      <a:endParaRPr lang="en-US" sz="12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$30.00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$30.00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/>
                </a:tc>
                <a:extLst>
                  <a:ext uri="{0D108BD9-81ED-4DB2-BD59-A6C34878D82A}">
                    <a16:rowId xmlns:a16="http://schemas.microsoft.com/office/drawing/2014/main" val="1913873604"/>
                  </a:ext>
                </a:extLst>
              </a:tr>
              <a:tr h="22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Resistors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Different values</a:t>
                      </a:r>
                      <a:endParaRPr lang="en-US" sz="12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0.1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$5.00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Bulk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/>
                </a:tc>
                <a:extLst>
                  <a:ext uri="{0D108BD9-81ED-4DB2-BD59-A6C34878D82A}">
                    <a16:rowId xmlns:a16="http://schemas.microsoft.com/office/drawing/2014/main" val="3794732093"/>
                  </a:ext>
                </a:extLst>
              </a:tr>
              <a:tr h="22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Capacitors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Different values</a:t>
                      </a:r>
                      <a:endParaRPr lang="en-US" sz="12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0.1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$2.50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/>
                </a:tc>
                <a:extLst>
                  <a:ext uri="{0D108BD9-81ED-4DB2-BD59-A6C34878D82A}">
                    <a16:rowId xmlns:a16="http://schemas.microsoft.com/office/drawing/2014/main" val="2477908049"/>
                  </a:ext>
                </a:extLst>
              </a:tr>
              <a:tr h="22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Bluetooth Module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Blutooth </a:t>
                      </a:r>
                      <a:endParaRPr lang="en-US" sz="12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$7.99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$7.99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/>
                </a:tc>
                <a:extLst>
                  <a:ext uri="{0D108BD9-81ED-4DB2-BD59-A6C34878D82A}">
                    <a16:rowId xmlns:a16="http://schemas.microsoft.com/office/drawing/2014/main" val="4073263957"/>
                  </a:ext>
                </a:extLst>
              </a:tr>
              <a:tr h="22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Compass Module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Direction </a:t>
                      </a:r>
                      <a:endParaRPr lang="en-US" sz="12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$15.00 </a:t>
                      </a:r>
                      <a:endParaRPr lang="en-US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$15.00 </a:t>
                      </a:r>
                      <a:endParaRPr lang="en-US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/>
                </a:tc>
                <a:extLst>
                  <a:ext uri="{0D108BD9-81ED-4DB2-BD59-A6C34878D82A}">
                    <a16:rowId xmlns:a16="http://schemas.microsoft.com/office/drawing/2014/main" val="3190563026"/>
                  </a:ext>
                </a:extLst>
              </a:tr>
              <a:tr h="22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Motor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High Speed DC Motor 6-24 Volt DC</a:t>
                      </a:r>
                      <a:endParaRPr lang="en-US" sz="12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$6.95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$13.90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Johnson Electric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/>
                </a:tc>
                <a:extLst>
                  <a:ext uri="{0D108BD9-81ED-4DB2-BD59-A6C34878D82A}">
                    <a16:rowId xmlns:a16="http://schemas.microsoft.com/office/drawing/2014/main" val="3693887762"/>
                  </a:ext>
                </a:extLst>
              </a:tr>
              <a:tr h="22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Motor Driver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L298N</a:t>
                      </a:r>
                      <a:endParaRPr lang="en-US" sz="12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$5.99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$5.99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H-Bridge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/>
                </a:tc>
                <a:extLst>
                  <a:ext uri="{0D108BD9-81ED-4DB2-BD59-A6C34878D82A}">
                    <a16:rowId xmlns:a16="http://schemas.microsoft.com/office/drawing/2014/main" val="3068001249"/>
                  </a:ext>
                </a:extLst>
              </a:tr>
              <a:tr h="22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Motor Mount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Mount </a:t>
                      </a:r>
                      <a:endParaRPr lang="en-US" sz="12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$3.00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$6.00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Includeing nuts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/>
                </a:tc>
                <a:extLst>
                  <a:ext uri="{0D108BD9-81ED-4DB2-BD59-A6C34878D82A}">
                    <a16:rowId xmlns:a16="http://schemas.microsoft.com/office/drawing/2014/main" val="1722134675"/>
                  </a:ext>
                </a:extLst>
              </a:tr>
              <a:tr h="22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Battery Charger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$2.00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/>
                </a:tc>
                <a:extLst>
                  <a:ext uri="{0D108BD9-81ED-4DB2-BD59-A6C34878D82A}">
                    <a16:rowId xmlns:a16="http://schemas.microsoft.com/office/drawing/2014/main" val="3752286114"/>
                  </a:ext>
                </a:extLst>
              </a:tr>
              <a:tr h="22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Wire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20 Feet </a:t>
                      </a:r>
                      <a:endParaRPr lang="en-US" sz="1200" b="0" i="0" u="none" strike="noStrike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$8.95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$8.95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/>
                </a:tc>
                <a:extLst>
                  <a:ext uri="{0D108BD9-81ED-4DB2-BD59-A6C34878D82A}">
                    <a16:rowId xmlns:a16="http://schemas.microsoft.com/office/drawing/2014/main" val="915697999"/>
                  </a:ext>
                </a:extLst>
              </a:tr>
              <a:tr h="21131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Total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$326.13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0" marR="4280" marT="428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111777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A358565-2557-4CA0-B7F2-D7281661B55F}"/>
              </a:ext>
            </a:extLst>
          </p:cNvPr>
          <p:cNvSpPr/>
          <p:nvPr/>
        </p:nvSpPr>
        <p:spPr>
          <a:xfrm>
            <a:off x="10363200" y="-70366"/>
            <a:ext cx="1912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Muhammad Khan</a:t>
            </a:r>
          </a:p>
        </p:txBody>
      </p:sp>
    </p:spTree>
    <p:extLst>
      <p:ext uri="{BB962C8B-B14F-4D97-AF65-F5344CB8AC3E}">
        <p14:creationId xmlns:p14="http://schemas.microsoft.com/office/powerpoint/2010/main" val="3232560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ACE47-A74E-478B-8F8B-9E0A0293B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609600"/>
          </a:xfrm>
        </p:spPr>
        <p:txBody>
          <a:bodyPr/>
          <a:lstStyle/>
          <a:p>
            <a:r>
              <a:rPr lang="en-US" dirty="0"/>
              <a:t>Goals and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DDAD0-96F2-47B5-A77E-319316706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524000"/>
            <a:ext cx="10058400" cy="5029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Our main goal is to have the Autonomous Carrier Assistant follow the user autonomously.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The ACA should provide convenience for the user by carrying their items.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The ACA will be able to autonomously lead the user to preset locations.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An easy to use mobile app will be implemented to control the ACA by the user.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01A763-1802-4E2C-A920-B47F48D46300}"/>
              </a:ext>
            </a:extLst>
          </p:cNvPr>
          <p:cNvSpPr/>
          <p:nvPr/>
        </p:nvSpPr>
        <p:spPr>
          <a:xfrm>
            <a:off x="10889742" y="-64532"/>
            <a:ext cx="1385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Hunter Busa</a:t>
            </a:r>
          </a:p>
        </p:txBody>
      </p:sp>
    </p:spTree>
    <p:extLst>
      <p:ext uri="{BB962C8B-B14F-4D97-AF65-F5344CB8AC3E}">
        <p14:creationId xmlns:p14="http://schemas.microsoft.com/office/powerpoint/2010/main" val="2710306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7260A-DA4E-4D80-B388-CCE8228C9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Work Distribution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07984F7-B57E-4B49-B81B-162C2A6746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923190"/>
              </p:ext>
            </p:extLst>
          </p:nvPr>
        </p:nvGraphicFramePr>
        <p:xfrm>
          <a:off x="1711925" y="1828800"/>
          <a:ext cx="8768151" cy="4267200"/>
        </p:xfrm>
        <a:graphic>
          <a:graphicData uri="http://schemas.openxmlformats.org/drawingml/2006/table">
            <a:tbl>
              <a:tblPr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  <a:tableStyleId>{5C22544A-7EE6-4342-B048-85BDC9FD1C3A}</a:tableStyleId>
              </a:tblPr>
              <a:tblGrid>
                <a:gridCol w="3630263">
                  <a:extLst>
                    <a:ext uri="{9D8B030D-6E8A-4147-A177-3AD203B41FA5}">
                      <a16:colId xmlns:a16="http://schemas.microsoft.com/office/drawing/2014/main" val="775629627"/>
                    </a:ext>
                  </a:extLst>
                </a:gridCol>
                <a:gridCol w="2424274">
                  <a:extLst>
                    <a:ext uri="{9D8B030D-6E8A-4147-A177-3AD203B41FA5}">
                      <a16:colId xmlns:a16="http://schemas.microsoft.com/office/drawing/2014/main" val="3028181397"/>
                    </a:ext>
                  </a:extLst>
                </a:gridCol>
                <a:gridCol w="2713614">
                  <a:extLst>
                    <a:ext uri="{9D8B030D-6E8A-4147-A177-3AD203B41FA5}">
                      <a16:colId xmlns:a16="http://schemas.microsoft.com/office/drawing/2014/main" val="3317908566"/>
                    </a:ext>
                  </a:extLst>
                </a:gridCol>
              </a:tblGrid>
              <a:tr h="764608">
                <a:tc>
                  <a:txBody>
                    <a:bodyPr/>
                    <a:lstStyle/>
                    <a:p>
                      <a:pPr algn="l" fontAlgn="b"/>
                      <a:r>
                        <a:rPr lang="en-US" sz="3500" u="none" strike="noStrike">
                          <a:effectLst/>
                        </a:rPr>
                        <a:t>Assignment</a:t>
                      </a:r>
                      <a:endParaRPr lang="en-US" sz="3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500" u="none" strike="noStrike" dirty="0">
                          <a:effectLst/>
                        </a:rPr>
                        <a:t>Primary </a:t>
                      </a:r>
                      <a:endParaRPr lang="en-US" sz="3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500" u="none" strike="noStrike" dirty="0">
                          <a:effectLst/>
                        </a:rPr>
                        <a:t>Secondary</a:t>
                      </a:r>
                      <a:endParaRPr lang="en-US" sz="3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217741"/>
                  </a:ext>
                </a:extLst>
              </a:tr>
              <a:tr h="437824"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PCB Design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Amine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Muhammad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732314"/>
                  </a:ext>
                </a:extLst>
              </a:tr>
              <a:tr h="437824"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MicroController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Richard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Amine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911188"/>
                  </a:ext>
                </a:extLst>
              </a:tr>
              <a:tr h="437824"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Battery</a:t>
                      </a:r>
                      <a:endParaRPr lang="en-US" sz="25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Amine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Muhammad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826343"/>
                  </a:ext>
                </a:extLst>
              </a:tr>
              <a:tr h="437824"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Mobile Application / GPS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Hunter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Richard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089193"/>
                  </a:ext>
                </a:extLst>
              </a:tr>
              <a:tr h="437824"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Motor / Driver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Muhammad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Amine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986259"/>
                  </a:ext>
                </a:extLst>
              </a:tr>
              <a:tr h="437824"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Assembly / Platform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Richard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Hunter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816922"/>
                  </a:ext>
                </a:extLst>
              </a:tr>
              <a:tr h="437824"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Sensor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Muhammad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Hunter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184985"/>
                  </a:ext>
                </a:extLst>
              </a:tr>
              <a:tr h="437824"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User interface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>
                          <a:solidFill>
                            <a:schemeClr val="tx1"/>
                          </a:solidFill>
                          <a:effectLst/>
                        </a:rPr>
                        <a:t>Hunter</a:t>
                      </a:r>
                      <a:endParaRPr lang="en-US" sz="25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Richard</a:t>
                      </a:r>
                      <a:endParaRPr lang="en-US" sz="25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7" marR="8337" marT="8337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6770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08CB243-EF31-4A1C-8F14-DFEF27169A06}"/>
              </a:ext>
            </a:extLst>
          </p:cNvPr>
          <p:cNvSpPr/>
          <p:nvPr/>
        </p:nvSpPr>
        <p:spPr>
          <a:xfrm>
            <a:off x="10363200" y="-26432"/>
            <a:ext cx="1912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Muhammad Khan</a:t>
            </a:r>
          </a:p>
        </p:txBody>
      </p:sp>
    </p:spTree>
    <p:extLst>
      <p:ext uri="{BB962C8B-B14F-4D97-AF65-F5344CB8AC3E}">
        <p14:creationId xmlns:p14="http://schemas.microsoft.com/office/powerpoint/2010/main" val="1545126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dk1">
                <a:lumMod val="65000"/>
                <a:lumOff val="35000"/>
              </a:schemeClr>
            </a:gs>
            <a:gs pos="100000">
              <a:schemeClr val="dk1">
                <a:lumMod val="75000"/>
                <a:lumOff val="25000"/>
              </a:scheme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68680E9-DFE7-4F2A-BFB4-D0939B8F06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4033116"/>
              </p:ext>
            </p:extLst>
          </p:nvPr>
        </p:nvGraphicFramePr>
        <p:xfrm>
          <a:off x="457200" y="381000"/>
          <a:ext cx="11277600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5A76D3E9-9D0D-45A5-B532-83320D7B5A40}"/>
              </a:ext>
            </a:extLst>
          </p:cNvPr>
          <p:cNvSpPr/>
          <p:nvPr/>
        </p:nvSpPr>
        <p:spPr>
          <a:xfrm>
            <a:off x="10363200" y="-76200"/>
            <a:ext cx="1912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Muhammad Khan</a:t>
            </a:r>
          </a:p>
        </p:txBody>
      </p:sp>
    </p:spTree>
    <p:extLst>
      <p:ext uri="{BB962C8B-B14F-4D97-AF65-F5344CB8AC3E}">
        <p14:creationId xmlns:p14="http://schemas.microsoft.com/office/powerpoint/2010/main" val="2116190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F918AF-6666-4671-9CF1-475D78B63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609600"/>
          </a:xfrm>
        </p:spPr>
        <p:txBody>
          <a:bodyPr/>
          <a:lstStyle/>
          <a:p>
            <a:r>
              <a:rPr lang="en-US" dirty="0"/>
              <a:t>Specification/Requirements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66630FA3-12F9-422F-B96A-ED328F84F8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3689410"/>
              </p:ext>
            </p:extLst>
          </p:nvPr>
        </p:nvGraphicFramePr>
        <p:xfrm>
          <a:off x="838200" y="1143000"/>
          <a:ext cx="10515597" cy="5046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2986983117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120246914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47157255"/>
                    </a:ext>
                  </a:extLst>
                </a:gridCol>
              </a:tblGrid>
              <a:tr h="71068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Specification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Requirement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Target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160497"/>
                  </a:ext>
                </a:extLst>
              </a:tr>
              <a:tr h="7402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Collision detection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Detect objects and redirect or stop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3-8ft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008139"/>
                  </a:ext>
                </a:extLst>
              </a:tr>
              <a:tr h="7402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Follow consumer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Follow consumer at a consistent distance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2-5 ft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5138704"/>
                  </a:ext>
                </a:extLst>
              </a:tr>
              <a:tr h="137467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Lead consumer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Will plan a route based on a map system and lead the consumer to their target destination at a distance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2-5 ft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148283"/>
                  </a:ext>
                </a:extLst>
              </a:tr>
              <a:tr h="7402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Battery Power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Provide enough battery life to complete consumers needs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Up to 4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hrs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885309"/>
                  </a:ext>
                </a:extLst>
              </a:tr>
              <a:tr h="7402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Mobile App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Connect to a mobile device quickly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20-30 secs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511478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0CAE9F2-9BF1-481D-8F3D-1BB8A21566D6}"/>
              </a:ext>
            </a:extLst>
          </p:cNvPr>
          <p:cNvSpPr/>
          <p:nvPr/>
        </p:nvSpPr>
        <p:spPr>
          <a:xfrm>
            <a:off x="10641724" y="-76200"/>
            <a:ext cx="1681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Richard Garces </a:t>
            </a:r>
          </a:p>
        </p:txBody>
      </p:sp>
    </p:spTree>
    <p:extLst>
      <p:ext uri="{BB962C8B-B14F-4D97-AF65-F5344CB8AC3E}">
        <p14:creationId xmlns:p14="http://schemas.microsoft.com/office/powerpoint/2010/main" val="2664907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0000" dirty="0">
                <a:solidFill>
                  <a:schemeClr val="accent1"/>
                </a:solidFill>
              </a:rPr>
              <a:t>Components</a:t>
            </a:r>
            <a:br>
              <a:rPr lang="en-US" sz="10000" dirty="0"/>
            </a:br>
            <a:endParaRPr sz="10000" dirty="0"/>
          </a:p>
        </p:txBody>
      </p:sp>
    </p:spTree>
    <p:extLst>
      <p:ext uri="{BB962C8B-B14F-4D97-AF65-F5344CB8AC3E}">
        <p14:creationId xmlns:p14="http://schemas.microsoft.com/office/powerpoint/2010/main" val="3444435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CAAB84-3AE2-4FCC-B53A-1765D4350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Microcontroller Options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2BA458-055D-4208-A0D9-A255952A1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828800"/>
            <a:ext cx="2819400" cy="23969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3FB345-8AE6-4649-B341-B7DBFE4A6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4638675"/>
            <a:ext cx="5048250" cy="1762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D6B3B-C79B-487B-A373-1D03C0B45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0" y="1828800"/>
            <a:ext cx="2831242" cy="4648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EE09E5-DB98-4280-BD7C-853CE5618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366712" y="3105150"/>
            <a:ext cx="3933825" cy="18383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436910-B7BE-43E4-AF81-FE0A247F1054}"/>
              </a:ext>
            </a:extLst>
          </p:cNvPr>
          <p:cNvSpPr/>
          <p:nvPr/>
        </p:nvSpPr>
        <p:spPr>
          <a:xfrm>
            <a:off x="10591800" y="-76200"/>
            <a:ext cx="1681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Richard Garces </a:t>
            </a:r>
          </a:p>
        </p:txBody>
      </p:sp>
    </p:spTree>
    <p:extLst>
      <p:ext uri="{BB962C8B-B14F-4D97-AF65-F5344CB8AC3E}">
        <p14:creationId xmlns:p14="http://schemas.microsoft.com/office/powerpoint/2010/main" val="53630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3D9E2-230B-457D-851E-3B97C8CA7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Microcontroller  Comparison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05925FB-5BA5-4BC8-BC44-C327D27322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067737"/>
              </p:ext>
            </p:extLst>
          </p:nvPr>
        </p:nvGraphicFramePr>
        <p:xfrm>
          <a:off x="1524000" y="2024964"/>
          <a:ext cx="9144003" cy="3874872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2173038">
                  <a:extLst>
                    <a:ext uri="{9D8B030D-6E8A-4147-A177-3AD203B41FA5}">
                      <a16:colId xmlns:a16="http://schemas.microsoft.com/office/drawing/2014/main" val="440774133"/>
                    </a:ext>
                  </a:extLst>
                </a:gridCol>
                <a:gridCol w="1694044">
                  <a:extLst>
                    <a:ext uri="{9D8B030D-6E8A-4147-A177-3AD203B41FA5}">
                      <a16:colId xmlns:a16="http://schemas.microsoft.com/office/drawing/2014/main" val="3672825380"/>
                    </a:ext>
                  </a:extLst>
                </a:gridCol>
                <a:gridCol w="1848918">
                  <a:extLst>
                    <a:ext uri="{9D8B030D-6E8A-4147-A177-3AD203B41FA5}">
                      <a16:colId xmlns:a16="http://schemas.microsoft.com/office/drawing/2014/main" val="3900675638"/>
                    </a:ext>
                  </a:extLst>
                </a:gridCol>
                <a:gridCol w="1658917">
                  <a:extLst>
                    <a:ext uri="{9D8B030D-6E8A-4147-A177-3AD203B41FA5}">
                      <a16:colId xmlns:a16="http://schemas.microsoft.com/office/drawing/2014/main" val="2204314434"/>
                    </a:ext>
                  </a:extLst>
                </a:gridCol>
                <a:gridCol w="1769086">
                  <a:extLst>
                    <a:ext uri="{9D8B030D-6E8A-4147-A177-3AD203B41FA5}">
                      <a16:colId xmlns:a16="http://schemas.microsoft.com/office/drawing/2014/main" val="1125893940"/>
                    </a:ext>
                  </a:extLst>
                </a:gridCol>
              </a:tblGrid>
              <a:tr h="803178">
                <a:tc>
                  <a:txBody>
                    <a:bodyPr/>
                    <a:lstStyle/>
                    <a:p>
                      <a:r>
                        <a:rPr lang="en-US" sz="1600" b="0" cap="all" spc="150">
                          <a:solidFill>
                            <a:schemeClr val="lt1"/>
                          </a:solidFill>
                        </a:rPr>
                        <a:t>Development board</a:t>
                      </a:r>
                    </a:p>
                  </a:txBody>
                  <a:tcPr marL="137950" marR="137950" marT="137950" marB="13795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cap="all" spc="150">
                          <a:solidFill>
                            <a:schemeClr val="lt1"/>
                          </a:solidFill>
                        </a:rPr>
                        <a:t>Arduino uno Rev 3</a:t>
                      </a:r>
                    </a:p>
                  </a:txBody>
                  <a:tcPr marL="137950" marR="137950" marT="137950" marB="13795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cap="all" spc="150">
                          <a:solidFill>
                            <a:schemeClr val="lt1"/>
                          </a:solidFill>
                        </a:rPr>
                        <a:t>Raspberry Pi Zero</a:t>
                      </a:r>
                    </a:p>
                  </a:txBody>
                  <a:tcPr marL="137950" marR="137950" marT="137950" marB="13795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cap="all" spc="150">
                          <a:solidFill>
                            <a:schemeClr val="lt1"/>
                          </a:solidFill>
                        </a:rPr>
                        <a:t>MSP 430RF6989</a:t>
                      </a:r>
                    </a:p>
                  </a:txBody>
                  <a:tcPr marL="137950" marR="137950" marT="137950" marB="13795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cap="all" spc="150">
                          <a:solidFill>
                            <a:schemeClr val="lt1"/>
                          </a:solidFill>
                        </a:rPr>
                        <a:t>Teensy 3.6</a:t>
                      </a:r>
                    </a:p>
                  </a:txBody>
                  <a:tcPr marL="137950" marR="137950" marT="137950" marB="13795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198820"/>
                  </a:ext>
                </a:extLst>
              </a:tr>
              <a:tr h="511949"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Microcontroller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Atmega328P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BCM2835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430RF6989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MK66FX1mo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2851408"/>
                  </a:ext>
                </a:extLst>
              </a:tr>
              <a:tr h="511949"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Cost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$2.08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$5.00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$3.30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$17.65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455971"/>
                  </a:ext>
                </a:extLst>
              </a:tr>
              <a:tr h="511949"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Architecture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8-bit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32-bit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16-bit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32-bit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302005"/>
                  </a:ext>
                </a:extLst>
              </a:tr>
              <a:tr h="511949"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Clock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20Mhz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1Ghz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16Mhz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180Mhz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717221"/>
                  </a:ext>
                </a:extLst>
              </a:tr>
              <a:tr h="511949"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Operating Voltage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1.8-5.5V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1.8-3.3V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1.8-3.6V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1.71-3.6V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4539999"/>
                  </a:ext>
                </a:extLst>
              </a:tr>
              <a:tr h="511949"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Power Consumption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200uA/</a:t>
                      </a:r>
                      <a:r>
                        <a:rPr lang="en-US" sz="1300" cap="none" spc="0" err="1">
                          <a:solidFill>
                            <a:schemeClr val="tx1"/>
                          </a:solidFill>
                        </a:rPr>
                        <a:t>Mhz</a:t>
                      </a:r>
                      <a:endParaRPr lang="en-US" sz="1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100mA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100uA/</a:t>
                      </a:r>
                      <a:r>
                        <a:rPr lang="en-US" sz="1300" cap="none" spc="0" err="1">
                          <a:solidFill>
                            <a:schemeClr val="tx1"/>
                          </a:solidFill>
                        </a:rPr>
                        <a:t>Mhz</a:t>
                      </a:r>
                      <a:endParaRPr lang="en-US" sz="1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90mA</a:t>
                      </a:r>
                    </a:p>
                  </a:txBody>
                  <a:tcPr marL="137950" marR="137950" marT="137950" marB="1379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745547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4557FB7-3559-40C6-ADA0-C0BD8AC74268}"/>
              </a:ext>
            </a:extLst>
          </p:cNvPr>
          <p:cNvSpPr/>
          <p:nvPr/>
        </p:nvSpPr>
        <p:spPr>
          <a:xfrm>
            <a:off x="10591800" y="-34159"/>
            <a:ext cx="1681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Richard Garces </a:t>
            </a:r>
          </a:p>
        </p:txBody>
      </p:sp>
    </p:spTree>
    <p:extLst>
      <p:ext uri="{BB962C8B-B14F-4D97-AF65-F5344CB8AC3E}">
        <p14:creationId xmlns:p14="http://schemas.microsoft.com/office/powerpoint/2010/main" val="1162687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B453C-AE7E-4C32-9D14-0A63A5DE7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MCU Selection	</a:t>
            </a:r>
            <a:br>
              <a:rPr lang="en-US" dirty="0"/>
            </a:br>
            <a:r>
              <a:rPr lang="en-US" dirty="0"/>
              <a:t>Arduino Uno Rev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4C7D5-46E5-4F24-BCE9-E0D252DD5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Popularity – There is a lot of information available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Ease of Use – User friendly IDE does not require high level knowledge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Community – Lots of hobbyist use Arduino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Resources – YouTube, online forums, Articles, Libraries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0E840D-05E1-4A17-93A7-0A71316E9FB7}"/>
              </a:ext>
            </a:extLst>
          </p:cNvPr>
          <p:cNvSpPr/>
          <p:nvPr/>
        </p:nvSpPr>
        <p:spPr>
          <a:xfrm>
            <a:off x="10668000" y="-76200"/>
            <a:ext cx="1681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Richard Garces </a:t>
            </a:r>
          </a:p>
        </p:txBody>
      </p:sp>
    </p:spTree>
    <p:extLst>
      <p:ext uri="{BB962C8B-B14F-4D97-AF65-F5344CB8AC3E}">
        <p14:creationId xmlns:p14="http://schemas.microsoft.com/office/powerpoint/2010/main" val="4243495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DCD95-1B3A-4878-9A60-8266F1D9E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Coding with Arduino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C8689-30C5-4665-9DDE-4748F91E81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43400" cy="4270375"/>
          </a:xfrm>
        </p:spPr>
        <p:txBody>
          <a:bodyPr>
            <a:normAutofit/>
          </a:bodyPr>
          <a:lstStyle/>
          <a:p>
            <a:r>
              <a:rPr lang="en-US" dirty="0"/>
              <a:t>The IDE is Written in JAVA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actual coding is done in C++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Due the popularity and resources many codes exist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Use existing codes and Tweak them to reach our requirement and specifications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C8310-4502-440C-93E8-072A51151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1738" y="1825625"/>
            <a:ext cx="2829123" cy="4270375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B871454-CCBB-45BD-A6F7-DB51D18ABFDC}"/>
              </a:ext>
            </a:extLst>
          </p:cNvPr>
          <p:cNvSpPr txBox="1">
            <a:spLocks/>
          </p:cNvSpPr>
          <p:nvPr/>
        </p:nvSpPr>
        <p:spPr>
          <a:xfrm>
            <a:off x="6858000" y="914400"/>
            <a:ext cx="41910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317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60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55E123-81FF-420A-8FCF-C1C3E7AAFB80}"/>
              </a:ext>
            </a:extLst>
          </p:cNvPr>
          <p:cNvSpPr/>
          <p:nvPr/>
        </p:nvSpPr>
        <p:spPr>
          <a:xfrm>
            <a:off x="10591800" y="-76200"/>
            <a:ext cx="1681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Richard Garces </a:t>
            </a:r>
          </a:p>
        </p:txBody>
      </p:sp>
    </p:spTree>
    <p:extLst>
      <p:ext uri="{BB962C8B-B14F-4D97-AF65-F5344CB8AC3E}">
        <p14:creationId xmlns:p14="http://schemas.microsoft.com/office/powerpoint/2010/main" val="269987370"/>
      </p:ext>
    </p:extLst>
  </p:cSld>
  <p:clrMapOvr>
    <a:masterClrMapping/>
  </p:clrMapOvr>
</p:sld>
</file>

<file path=ppt/theme/theme1.xml><?xml version="1.0" encoding="utf-8"?>
<a:theme xmlns:a="http://schemas.openxmlformats.org/drawingml/2006/main" name="Tech Computer 16x9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901026.potx" id="{FD85E87A-7813-4F67-9E59-69B5487A1910}" vid="{BDF94C36-3ACF-4CF1-939F-F4211E6D666F}"/>
    </a:ext>
  </a:extLst>
</a:theme>
</file>

<file path=ppt/theme/theme2.xml><?xml version="1.0" encoding="utf-8"?>
<a:theme xmlns:a="http://schemas.openxmlformats.org/drawingml/2006/main" name="Office Theme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1754</Words>
  <Application>Microsoft Office PowerPoint</Application>
  <PresentationFormat>Widescreen</PresentationFormat>
  <Paragraphs>499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Candara</vt:lpstr>
      <vt:lpstr>Consolas</vt:lpstr>
      <vt:lpstr>Open Sans</vt:lpstr>
      <vt:lpstr>Roboto</vt:lpstr>
      <vt:lpstr>Wingdings</vt:lpstr>
      <vt:lpstr>Tech Computer 16x9</vt:lpstr>
      <vt:lpstr>Autonomous Carrier Assistant</vt:lpstr>
      <vt:lpstr>Content List</vt:lpstr>
      <vt:lpstr>Goals and Objectives</vt:lpstr>
      <vt:lpstr>Specification/Requirements</vt:lpstr>
      <vt:lpstr>Components </vt:lpstr>
      <vt:lpstr>Microcontroller Options</vt:lpstr>
      <vt:lpstr>Microcontroller  Comparison</vt:lpstr>
      <vt:lpstr>MCU Selection  Arduino Uno Rev 3</vt:lpstr>
      <vt:lpstr>Coding with Arduino</vt:lpstr>
      <vt:lpstr>DC Motor / Driver</vt:lpstr>
      <vt:lpstr>Motor Driver L298N H-Bridge</vt:lpstr>
      <vt:lpstr>      H- Bridge           PMW</vt:lpstr>
      <vt:lpstr>PowerPoint Presentation</vt:lpstr>
      <vt:lpstr>Motor Driver Setup</vt:lpstr>
      <vt:lpstr>Sensor Comparison</vt:lpstr>
      <vt:lpstr>HC-SR04 Ultrasonic Sensor </vt:lpstr>
      <vt:lpstr>Battery</vt:lpstr>
      <vt:lpstr>Bluetooth</vt:lpstr>
      <vt:lpstr>GPS Module</vt:lpstr>
      <vt:lpstr>Magnetometer Compass Board</vt:lpstr>
      <vt:lpstr>System schematic </vt:lpstr>
      <vt:lpstr>PowerPoint Presentation</vt:lpstr>
      <vt:lpstr>PowerPoint Presentation</vt:lpstr>
      <vt:lpstr>PowerPoint Presentation</vt:lpstr>
      <vt:lpstr>PowerPoint Presentation</vt:lpstr>
      <vt:lpstr>Wheels Comparison </vt:lpstr>
      <vt:lpstr>PowerPoint Presentation</vt:lpstr>
      <vt:lpstr>PowerPoint Presentation</vt:lpstr>
      <vt:lpstr>                Budget </vt:lpstr>
      <vt:lpstr>Work Distribution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Autonomous Carrier Assistant</dc:title>
  <dc:creator>Junaid Khan</dc:creator>
  <cp:lastModifiedBy>Junaid Khan</cp:lastModifiedBy>
  <cp:revision>1</cp:revision>
  <dcterms:created xsi:type="dcterms:W3CDTF">2020-06-03T20:18:24Z</dcterms:created>
  <dcterms:modified xsi:type="dcterms:W3CDTF">2020-07-15T17:37:02Z</dcterms:modified>
</cp:coreProperties>
</file>